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2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83" y="3801670"/>
            <a:ext cx="2899671" cy="2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