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5" Type="http://schemas.openxmlformats.org/officeDocument/2006/relationships/tags" Target="../tags/tag1.xml"/><Relationship Id="rId14" Type="http://schemas.openxmlformats.org/officeDocument/2006/relationships/slide" Target="slide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пещера, аним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323850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276402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228954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0" y="395287"/>
            <a:ext cx="1020997" cy="10209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5" y="473865"/>
            <a:ext cx="1020997" cy="91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1102585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1232203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1102584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1229069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1102585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1232203"/>
            <a:ext cx="1077097" cy="7870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53530" y="478034"/>
            <a:ext cx="1020997" cy="919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1106753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1233238"/>
            <a:ext cx="1077097" cy="78709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51745" y="423097"/>
            <a:ext cx="1020997" cy="10209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1130395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1260013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1152013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1278498"/>
            <a:ext cx="1077097" cy="7870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2499804"/>
            <a:ext cx="1436237" cy="7212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" y="2148628"/>
            <a:ext cx="1313831" cy="13138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17" y="3249338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63" y="3200748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8015" y="3200452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48162" y="3232188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20" y="3227454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51" y="3157726"/>
            <a:ext cx="521500" cy="82094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67137"/>
            <a:ext cx="1436237" cy="7212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88468" y="3167785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68615" y="3199521"/>
            <a:ext cx="596494" cy="73868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8" y="2096333"/>
            <a:ext cx="1313831" cy="13138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484" y="3197043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30" y="3148453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5531" y="3175814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5678" y="3207550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5027754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5157372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5027753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5154238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5027754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5157372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5031922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5158407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5055564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5185182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5077182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5203667"/>
            <a:ext cx="1077097" cy="787097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704" y="4345391"/>
            <a:ext cx="961910" cy="855031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" y="4277507"/>
            <a:ext cx="979233" cy="97923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871559" y="4338544"/>
            <a:ext cx="961910" cy="85503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6442"/>
            <a:ext cx="979233" cy="97923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70" y="423097"/>
            <a:ext cx="1020997" cy="102099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46663"/>
            <a:ext cx="889185" cy="88918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4" y="473865"/>
            <a:ext cx="1020997" cy="91946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45" y="423097"/>
            <a:ext cx="1020997" cy="1020997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58" y="523198"/>
            <a:ext cx="1020997" cy="9194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0" y="483589"/>
            <a:ext cx="889185" cy="889185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63" y="2133065"/>
            <a:ext cx="1313831" cy="131383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2360950"/>
            <a:ext cx="889185" cy="889185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58887"/>
            <a:ext cx="1436237" cy="72124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9" y="2098354"/>
            <a:ext cx="1313831" cy="1313831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5" y="2498745"/>
            <a:ext cx="1436237" cy="72124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8" y="2337444"/>
            <a:ext cx="889185" cy="889185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0" y="4335491"/>
            <a:ext cx="979233" cy="97923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364689"/>
            <a:ext cx="889185" cy="889185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373" y="4337873"/>
            <a:ext cx="961910" cy="855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4413"/>
            <a:ext cx="979233" cy="97923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173" y="4379938"/>
            <a:ext cx="961910" cy="85503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3" y="4380514"/>
            <a:ext cx="889185" cy="88918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715675" y="950363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Прямоугольник: скругленные углы 93"/>
          <p:cNvSpPr/>
          <p:nvPr/>
        </p:nvSpPr>
        <p:spPr>
          <a:xfrm>
            <a:off x="107485" y="325965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Группа 94"/>
          <p:cNvGrpSpPr/>
          <p:nvPr/>
        </p:nvGrpSpPr>
        <p:grpSpPr>
          <a:xfrm>
            <a:off x="9715675" y="2906139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Прямоугольник: скругленные углы 97"/>
          <p:cNvSpPr/>
          <p:nvPr/>
        </p:nvSpPr>
        <p:spPr>
          <a:xfrm>
            <a:off x="116586" y="2299123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715675" y="4861915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Прямоугольник: скругленные углы 101"/>
          <p:cNvSpPr/>
          <p:nvPr/>
        </p:nvSpPr>
        <p:spPr>
          <a:xfrm>
            <a:off x="116586" y="4254899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26" y="1161077"/>
            <a:ext cx="3933239" cy="4054602"/>
          </a:xfrm>
          <a:prstGeom prst="rect">
            <a:avLst/>
          </a:prstGeom>
        </p:spPr>
      </p:pic>
      <p:pic>
        <p:nvPicPr>
          <p:cNvPr id="2" name="Рисунок 25">
            <a:hlinkClick r:id="rId14" action="ppaction://hlinksldjump"/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181590" y="2463800"/>
            <a:ext cx="20193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102</cp:revision>
  <dcterms:created xsi:type="dcterms:W3CDTF">2022-10-20T14:41:00Z</dcterms:created>
  <dcterms:modified xsi:type="dcterms:W3CDTF">2024-06-18T13:49:39Z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3C7503B1709D4AD0968DF045366D65D7_12</vt:lpwstr>
  </property>
  <property fmtid="{D5CDD505-2E9C-101B-9397-08002B2CF9AE}" pid="3" name="KSOProductBuildVer">
    <vt:lpwstr>1033-12.2.0.17119</vt:lpwstr>
  </property>
</Properties>
</file>