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1493" y="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08/19/2024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8D1A79-A013-4201-AA6F-3B2FC9758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15" y="886611"/>
            <a:ext cx="1962329" cy="1962329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EECAA8-86E5-4894-BFD1-8B382836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76" y="3020485"/>
            <a:ext cx="3783004" cy="378300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FA21F9-D134-4781-967E-615521E4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837" y="18861"/>
            <a:ext cx="919108" cy="859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На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полке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лежит</a:t>
            </a:r>
            <a:r>
              <a:rPr lang="uk-UA" sz="3200" dirty="0">
                <a:latin typeface="Cavolini" panose="03000502040302020204" pitchFamily="66" charset="0"/>
                <a:cs typeface="Cavolini" panose="03000502040302020204" pitchFamily="66" charset="0"/>
              </a:rPr>
              <a:t> …</a:t>
            </a:r>
            <a:endParaRPr lang="LID4096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E0D053-B032-41C0-9FF7-B1A64F2D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6" y="2782752"/>
            <a:ext cx="1641185" cy="164118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7408FA4-CB13-422D-9D34-C2C1D2627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49" y="2633074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8" y="-84158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13</cp:revision>
  <dcterms:created xsi:type="dcterms:W3CDTF">2024-08-15T16:28:34Z</dcterms:created>
  <dcterms:modified xsi:type="dcterms:W3CDTF">2024-08-19T08:30:19Z</dcterms:modified>
</cp:coreProperties>
</file>