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C2FA89-4442-4E54-BF6A-F74AB376C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5" y="2872283"/>
            <a:ext cx="3162693" cy="31626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  <p:pic>
        <p:nvPicPr>
          <p:cNvPr id="29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07097" y="0"/>
            <a:ext cx="884903" cy="82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7</cp:revision>
  <dcterms:created xsi:type="dcterms:W3CDTF">2024-08-08T13:20:05Z</dcterms:created>
  <dcterms:modified xsi:type="dcterms:W3CDTF">2024-08-11T17:32:35Z</dcterms:modified>
</cp:coreProperties>
</file>