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63787-74B0-5B0A-2D8B-BB3935A1A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" y="3301689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Понедельник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Вторник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Четверг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Пятница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Воскресенье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52000" y="4799745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192402" y="501518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Вторник, какой день будет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051999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92401" y="502686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149708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будет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49707" y="502452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будет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66184" y="4809076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Воскресенье, какой день будет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80368" y="478629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среда, какой день будет послезавтра?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051998" y="478674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понедельник, какой день будет послезавтра?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73276" y="500173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суббота, какой день был позавчера?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053045" y="4999396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пятница, какой день был позавчера?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64031" y="4851172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Сегодня четверг, какой день будет послезавтра?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416" y="5077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226801-6701-4F8E-B7EC-72A6220DEEAE}"/>
</file>

<file path=customXml/itemProps2.xml><?xml version="1.0" encoding="utf-8"?>
<ds:datastoreItem xmlns:ds="http://schemas.openxmlformats.org/officeDocument/2006/customXml" ds:itemID="{A89C2454-6149-42A2-B021-C8267620C058}"/>
</file>

<file path=customXml/itemProps3.xml><?xml version="1.0" encoding="utf-8"?>
<ds:datastoreItem xmlns:ds="http://schemas.openxmlformats.org/officeDocument/2006/customXml" ds:itemID="{9CBE9035-0467-42F3-8E3C-167F3950A5FF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103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2025-01-20T15:10:39Z</dcterms:created>
  <dcterms:modified xsi:type="dcterms:W3CDTF">2025-01-20T15:37:53Z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