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995406-DE6D-4C15-92B1-A6687B63B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18" y="3327526"/>
            <a:ext cx="2867485" cy="28674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