
<file path=[Content_Types].xml><?xml version="1.0" encoding="utf-8"?>
<Types xmlns="http://schemas.openxmlformats.org/package/2006/content-types">
  <Default Extension="jpeg" ContentType="image/jpeg"/>
  <Default Extension="JPG" ContentType="image/.jpg"/>
  <Default Extension="mp3" ContentType="audio/mp3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3" y="57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customXml" Target="../customXml/item1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8" Type="http://schemas.openxmlformats.org/officeDocument/2006/relationships/slideLayout" Target="../slideLayouts/slideLayout7.xml"/><Relationship Id="rId37" Type="http://schemas.openxmlformats.org/officeDocument/2006/relationships/image" Target="../media/image35.png"/><Relationship Id="rId36" Type="http://schemas.openxmlformats.org/officeDocument/2006/relationships/image" Target="../media/image34.png"/><Relationship Id="rId35" Type="http://schemas.microsoft.com/office/2007/relationships/media" Target="../media/media1.mp3"/><Relationship Id="rId34" Type="http://schemas.openxmlformats.org/officeDocument/2006/relationships/audio" Target="../media/media1.mp3"/><Relationship Id="rId33" Type="http://schemas.openxmlformats.org/officeDocument/2006/relationships/image" Target="../media/image33.png"/><Relationship Id="rId32" Type="http://schemas.microsoft.com/office/2007/relationships/hdphoto" Target="../media/image32.wdp"/><Relationship Id="rId31" Type="http://schemas.openxmlformats.org/officeDocument/2006/relationships/image" Target="../media/image31.png"/><Relationship Id="rId30" Type="http://schemas.openxmlformats.org/officeDocument/2006/relationships/image" Target="../media/image30.png"/><Relationship Id="rId3" Type="http://schemas.openxmlformats.org/officeDocument/2006/relationships/image" Target="../media/image3.png"/><Relationship Id="rId29" Type="http://schemas.microsoft.com/office/2007/relationships/hdphoto" Target="../media/image29.wdp"/><Relationship Id="rId28" Type="http://schemas.openxmlformats.org/officeDocument/2006/relationships/image" Target="../media/image28.png"/><Relationship Id="rId27" Type="http://schemas.openxmlformats.org/officeDocument/2006/relationships/image" Target="../media/image27.png"/><Relationship Id="rId26" Type="http://schemas.microsoft.com/office/2007/relationships/hdphoto" Target="../media/image26.wdp"/><Relationship Id="rId25" Type="http://schemas.openxmlformats.org/officeDocument/2006/relationships/image" Target="../media/image25.png"/><Relationship Id="rId24" Type="http://schemas.microsoft.com/office/2007/relationships/hdphoto" Target="../media/image24.wdp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microsoft.com/office/2007/relationships/hdphoto" Target="../media/image21.wdp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microsoft.com/office/2007/relationships/hdphoto" Target="../media/image13.wdp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microsoft.com/office/2007/relationships/hdphoto" Target="../media/image10.wdp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352" y="2643409"/>
            <a:ext cx="3822731" cy="4035105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30" name="c2a0476aa43e6e2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430448" y="958832"/>
            <a:ext cx="487363" cy="48736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14" y="0"/>
            <a:ext cx="1077686" cy="1002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1" dur="506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33EEFF1-6019-4392-A500-E0717FA54852}"/>
</file>

<file path=customXml/itemProps2.xml><?xml version="1.0" encoding="utf-8"?>
<ds:datastoreItem xmlns:ds="http://schemas.openxmlformats.org/officeDocument/2006/customXml" ds:itemID="{85DBE8DB-94C6-49A6-9371-E48CEC3FC2B0}"/>
</file>

<file path=customXml/itemProps3.xml><?xml version="1.0" encoding="utf-8"?>
<ds:datastoreItem xmlns:ds="http://schemas.openxmlformats.org/officeDocument/2006/customXml" ds:itemID="{9E263123-0054-4D92-8CC6-C7BA93EE15B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8</cp:revision>
  <dcterms:created xsi:type="dcterms:W3CDTF">2024-04-14T18:28:00Z</dcterms:created>
  <dcterms:modified xsi:type="dcterms:W3CDTF">2024-06-20T12:23:54Z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0x01010038FC03484849DD4F838791533D0789A3</vt:lpwstr>
  </property>
</Properties>
</file>