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45B49-BDAB-47BE-928A-64CC82C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E940-C6D9-4785-8752-B5E748D9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" y="3182376"/>
            <a:ext cx="3366803" cy="336680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669016" y="971550"/>
            <a:ext cx="5458736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 rot="21139307">
            <a:off x="1045776" y="188270"/>
            <a:ext cx="2532359" cy="2267817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D75AFB-A090-4C9A-A1BC-C6BB5CA3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296" y="291893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28E59A-A848-4F02-8E98-6B440EA4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822" y="293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E233D2-6674-4902-BDA0-9A6B6F47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761" y="1120820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769575E-2BBC-495F-9B49-7D70E9C9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948" y="131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8EA246-CCE6-4A04-BE92-43A5C72AE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014" y="122048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9CF71B7-1408-4A2A-B941-7EB3D06E4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471" y="4598184"/>
            <a:ext cx="1483416" cy="14834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499158E-8090-4099-B7D8-6D46B786B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4342" y="2931447"/>
            <a:ext cx="1490363" cy="14903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E89F6E-6D57-4884-A236-6EC38B860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5136" y="4470556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9A760EB-3B86-45F2-A9DB-5B8471F0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2759" y="531749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3D3AF88-199D-4AB8-A3E4-FF7DA999F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0625" y="346624"/>
            <a:ext cx="1592345" cy="15923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19F8CE2-7CC3-4B3B-891F-24088532E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459" y="561517"/>
            <a:ext cx="1481300" cy="1481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9D8BCF2-F996-49BF-815A-E1E523A64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9508" y="488715"/>
            <a:ext cx="1526067" cy="1526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E407FB8-333D-4D08-A751-657601D7F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623" y="443161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E40DCE-50F6-4488-874D-6D2538EA1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1955" y="543323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E752B8-A173-4B1C-BA92-102780673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670" y="579516"/>
            <a:ext cx="1380970" cy="13809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B87606-1E1F-467B-8AB4-C8A70047E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885" y="684635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424DD-2022-44C7-A8E4-127084EA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004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4026C61-E3E3-FD1A-D4D6-9F24A4396AA5}"/>
              </a:ext>
            </a:extLst>
          </p:cNvPr>
          <p:cNvGrpSpPr/>
          <p:nvPr/>
        </p:nvGrpSpPr>
        <p:grpSpPr>
          <a:xfrm>
            <a:off x="1581459" y="357163"/>
            <a:ext cx="1407617" cy="1789169"/>
            <a:chOff x="12192000" y="-760038"/>
            <a:chExt cx="1407617" cy="178916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1A16C44-B5C7-B7B5-580F-1788D839A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18647" y="-6596"/>
              <a:ext cx="1380970" cy="103572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ECCDF3D-939D-CA88-FAA8-5F4831223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2000" y="-760038"/>
              <a:ext cx="1380970" cy="13809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8B07B5-685F-532B-E0CB-87E624959AD3}"/>
              </a:ext>
            </a:extLst>
          </p:cNvPr>
          <p:cNvGrpSpPr/>
          <p:nvPr/>
        </p:nvGrpSpPr>
        <p:grpSpPr>
          <a:xfrm>
            <a:off x="8514342" y="4447766"/>
            <a:ext cx="1310384" cy="1665580"/>
            <a:chOff x="12192000" y="-760038"/>
            <a:chExt cx="1407617" cy="178916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D3A14D4-0B3D-443E-5E8D-46A2FD57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18647" y="-6596"/>
              <a:ext cx="1380970" cy="103572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CB03885-22F2-D0E8-CEAD-6877B62DD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2000" y="-760038"/>
              <a:ext cx="1380970" cy="138097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121D4E-594E-48B1-AE13-3D6F196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6346" y="357163"/>
            <a:ext cx="2012390" cy="18997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C8C5E8-FCCE-41F1-B7A3-E958C040E1F4}"/>
</file>

<file path=customXml/itemProps2.xml><?xml version="1.0" encoding="utf-8"?>
<ds:datastoreItem xmlns:ds="http://schemas.openxmlformats.org/officeDocument/2006/customXml" ds:itemID="{0CB7B72A-EE53-4584-911F-BB3787295688}"/>
</file>

<file path=customXml/itemProps3.xml><?xml version="1.0" encoding="utf-8"?>
<ds:datastoreItem xmlns:ds="http://schemas.openxmlformats.org/officeDocument/2006/customXml" ds:itemID="{B3749D99-51E8-4A99-A2D0-8F274B5855F4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2024-08-09T12:19:24Z</dcterms:created>
  <dcterms:modified xsi:type="dcterms:W3CDTF">2025-08-19T11:01:21Z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