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о-но – ми п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ішли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в </a:t>
              </a:r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кіно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Ни-ни-ни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ідуть слони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</a:t>
              </a:r>
              <a:r>
                <a:rPr lang="ru-RU" sz="2000" b="1" i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– росте 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новий 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телефон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Ум-ум-ум – на дворі шум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роблю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FA372B-BA7B-4B19-8368-73CF620A49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53" y="4399722"/>
            <a:ext cx="2278803" cy="22788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930117"/>
            <a:ext cx="1669051" cy="1402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4" y="1257051"/>
            <a:ext cx="2900582" cy="2952592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869555"/>
            <a:ext cx="1825236" cy="1554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3048573"/>
            <a:ext cx="1242132" cy="1242132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47038" y="1140505"/>
            <a:ext cx="1753574" cy="1588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887" y="1285380"/>
            <a:ext cx="1249444" cy="1249444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463318" y="427001"/>
            <a:ext cx="1825235" cy="158820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4" y="645210"/>
            <a:ext cx="1222466" cy="1222466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058137" y="85260"/>
            <a:ext cx="1987805" cy="1615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849" y="303469"/>
            <a:ext cx="1224210" cy="1224210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335695" y="30014"/>
            <a:ext cx="1698546" cy="160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86233" y="214706"/>
            <a:ext cx="1214420" cy="1214420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3813" y="656160"/>
            <a:ext cx="1912403" cy="1586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28639" y="773461"/>
            <a:ext cx="1525708" cy="1339829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028653" y="2929911"/>
            <a:ext cx="2180862" cy="181655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335" y="3119031"/>
            <a:ext cx="1218749" cy="14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14</cp:revision>
  <dcterms:created xsi:type="dcterms:W3CDTF">2024-11-25T20:36:14Z</dcterms:created>
  <dcterms:modified xsi:type="dcterms:W3CDTF">2024-11-29T00:10:40Z</dcterms:modified>
</cp:coreProperties>
</file>