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AF"/>
    <a:srgbClr val="23AB87"/>
    <a:srgbClr val="00F4FF"/>
    <a:srgbClr val="8F2564"/>
    <a:srgbClr val="008000"/>
    <a:srgbClr val="D0EBB3"/>
    <a:srgbClr val="FFE0C1"/>
    <a:srgbClr val="3B48AB"/>
    <a:srgbClr val="FF9966"/>
    <a:srgbClr val="CBE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1425" autoAdjust="0"/>
  </p:normalViewPr>
  <p:slideViewPr>
    <p:cSldViewPr showGuides="1">
      <p:cViewPr>
        <p:scale>
          <a:sx n="75" d="100"/>
          <a:sy n="75" d="100"/>
        </p:scale>
        <p:origin x="1158" y="804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Single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Single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Single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Single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Single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Single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Single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Single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Single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Single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Single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C07CE4-9661-4FC6-A8B5-8FABBEE36743}" type="slidenum">
              <a:rPr lang="ru-RU" altLang="ru-RU" smtClean="0"/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ageCurlSingle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12202160" cy="6858000"/>
          </a:xfrm>
          <a:prstGeom prst="rect">
            <a:avLst/>
          </a:prstGeom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36086" y="1219200"/>
            <a:ext cx="7144661" cy="4197096"/>
          </a:xfrm>
          <a:prstGeom prst="roundRect">
            <a:avLst/>
          </a:prstGeom>
          <a:solidFill>
            <a:schemeClr val="bg1">
              <a:alpha val="63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51162" y="2677903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15936" y="1105468"/>
            <a:ext cx="6973522" cy="4246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latin typeface="Segoe Print" panose="02000600000000000000" pitchFamily="2" charset="0"/>
              </a:rPr>
              <a:t>Каша</a:t>
            </a:r>
            <a:endParaRPr lang="ru-RU" sz="3600" dirty="0"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3600" dirty="0" err="1">
                <a:latin typeface="Segoe Print" panose="02000600000000000000" pitchFamily="2" charset="0"/>
              </a:rPr>
              <a:t>Мелаша</a:t>
            </a:r>
            <a:r>
              <a:rPr lang="ru-RU" sz="3600" dirty="0">
                <a:latin typeface="Segoe Print" panose="02000600000000000000" pitchFamily="2" charset="0"/>
              </a:rPr>
              <a:t> </a:t>
            </a:r>
            <a:r>
              <a:rPr lang="en-US" altLang="en-US" sz="3600" dirty="0">
                <a:latin typeface="Segoe Print" panose="02000600000000000000" pitchFamily="2" charset="0"/>
              </a:rPr>
              <a:t>кашу не хотіла</a:t>
            </a:r>
            <a:r>
              <a:rPr lang="uk-UA" altLang="en-US" sz="3600" dirty="0">
                <a:latin typeface="Segoe Print" panose="02000600000000000000" pitchFamily="2" charset="0"/>
              </a:rPr>
              <a:t>.</a:t>
            </a:r>
            <a:r>
              <a:rPr lang="ru-RU" sz="3600" dirty="0">
                <a:latin typeface="Segoe Print" panose="02000600000000000000" pitchFamily="2" charset="0"/>
              </a:rPr>
              <a:t> </a:t>
            </a:r>
            <a:endParaRPr lang="ru-RU" sz="3600" dirty="0"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3600" dirty="0" err="1">
                <a:latin typeface="Segoe Print" panose="02000600000000000000" pitchFamily="2" charset="0"/>
              </a:rPr>
              <a:t>Мелаш</a:t>
            </a:r>
            <a:r>
              <a:rPr lang="uk-UA" altLang="ru-RU" sz="3600" dirty="0" err="1">
                <a:latin typeface="Segoe Print" panose="02000600000000000000" pitchFamily="2" charset="0"/>
              </a:rPr>
              <a:t>а</a:t>
            </a:r>
            <a:r>
              <a:rPr lang="ru-RU" sz="3600" dirty="0">
                <a:latin typeface="Segoe Print" panose="02000600000000000000" pitchFamily="2" charset="0"/>
              </a:rPr>
              <a:t> </a:t>
            </a:r>
            <a:r>
              <a:rPr lang="en-US" altLang="en-US" sz="3600" dirty="0">
                <a:latin typeface="Segoe Print" panose="02000600000000000000" pitchFamily="2" charset="0"/>
              </a:rPr>
              <a:t>кашу не доїла</a:t>
            </a:r>
            <a:r>
              <a:rPr lang="ru-RU" sz="3600" dirty="0">
                <a:latin typeface="Segoe Print" panose="02000600000000000000" pitchFamily="2" charset="0"/>
              </a:rPr>
              <a:t>. </a:t>
            </a:r>
            <a:endParaRPr lang="ru-RU" sz="3600" dirty="0"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3600" dirty="0">
                <a:latin typeface="Segoe Print" panose="02000600000000000000" pitchFamily="2" charset="0"/>
              </a:rPr>
              <a:t>          , </a:t>
            </a:r>
            <a:r>
              <a:rPr lang="en-US" altLang="en-US" sz="3600" dirty="0">
                <a:latin typeface="Segoe Print" panose="02000600000000000000" pitchFamily="2" charset="0"/>
              </a:rPr>
              <a:t>кашу доїдай!</a:t>
            </a:r>
            <a:r>
              <a:rPr lang="ru-RU" sz="3600" dirty="0">
                <a:latin typeface="Segoe Print" panose="02000600000000000000" pitchFamily="2" charset="0"/>
              </a:rPr>
              <a:t> </a:t>
            </a:r>
            <a:endParaRPr lang="ru-RU" sz="3600" dirty="0"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600" dirty="0">
                <a:latin typeface="Segoe Print" panose="02000600000000000000" pitchFamily="2" charset="0"/>
              </a:rPr>
              <a:t>Мамі ти не докучай.</a:t>
            </a:r>
            <a:endParaRPr lang="en-US" altLang="en-US" sz="3600" dirty="0">
              <a:latin typeface="Segoe Print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54" y="3276548"/>
            <a:ext cx="1600069" cy="160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36" y="1676618"/>
            <a:ext cx="1600068" cy="160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04" y="2287152"/>
            <a:ext cx="3694139" cy="36941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7588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595248"/>
            <a:ext cx="2259825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err="1">
                <a:latin typeface="Segoe Print" panose="02000600000000000000" pitchFamily="2" charset="0"/>
              </a:rPr>
              <a:t>Мелашо</a:t>
            </a:r>
            <a:endParaRPr lang="ru-RU" sz="3600" dirty="0">
              <a:latin typeface="Segoe Print" panose="02000600000000000000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30" y="3394969"/>
            <a:ext cx="1416573" cy="141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9C2725-A0EF-4938-B300-C055096B4827}"/>
</file>

<file path=customXml/itemProps2.xml><?xml version="1.0" encoding="utf-8"?>
<ds:datastoreItem xmlns:ds="http://schemas.openxmlformats.org/officeDocument/2006/customXml" ds:itemID="{779868CB-57E9-47EC-950C-B6921C2FDCEA}"/>
</file>

<file path=customXml/itemProps3.xml><?xml version="1.0" encoding="utf-8"?>
<ds:datastoreItem xmlns:ds="http://schemas.openxmlformats.org/officeDocument/2006/customXml" ds:itemID="{44E691C6-09CF-4BB3-90C3-25215897BAD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</Words>
  <Application>WPS Slides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Print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yanag</cp:lastModifiedBy>
  <cp:revision>200</cp:revision>
  <dcterms:created xsi:type="dcterms:W3CDTF">2015-10-20T13:37:00Z</dcterms:created>
  <dcterms:modified xsi:type="dcterms:W3CDTF">2025-04-09T16:42:31Z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DF5D8515E6E94B5BAE99E9205427A643_12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