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EAC9F-9C23-430D-BAF1-A5AD6464AF1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C012-3206-4BE4-91CD-29436C3E5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AC9F-9C23-430D-BAF1-A5AD6464AF1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FC012-3206-4BE4-91CD-29436C3E5B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50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" y="3099435"/>
            <a:ext cx="3895090" cy="39058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83" y="158235"/>
            <a:ext cx="3993295" cy="31402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47814">
            <a:off x="2865464" y="43498"/>
            <a:ext cx="1212881" cy="186562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7299723" y="221673"/>
            <a:ext cx="3993296" cy="3380365"/>
            <a:chOff x="4675827" y="582482"/>
            <a:chExt cx="3224561" cy="253312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04" b="93827" l="2506" r="98405">
                          <a14:foregroundMark x1="7973" y1="56379" x2="7973" y2="56379"/>
                          <a14:foregroundMark x1="2961" y1="62140" x2="2961" y2="62140"/>
                          <a14:foregroundMark x1="27335" y1="4115" x2="27335" y2="4115"/>
                          <a14:foregroundMark x1="92711" y1="28807" x2="92711" y2="28807"/>
                          <a14:foregroundMark x1="98633" y1="34568" x2="98633" y2="34568"/>
                          <a14:foregroundMark x1="70843" y1="93827" x2="70843" y2="9382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75827" y="582482"/>
              <a:ext cx="3224561" cy="253312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5023">
              <a:off x="6199248" y="1134916"/>
              <a:ext cx="1093764" cy="889729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350718">
            <a:off x="7959649" y="497977"/>
            <a:ext cx="1292868" cy="155053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1622" y="3190313"/>
            <a:ext cx="4505333" cy="3640645"/>
            <a:chOff x="8326864" y="898941"/>
            <a:chExt cx="3225064" cy="253005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26864" y="898941"/>
              <a:ext cx="3225064" cy="2530059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04154" y="1328116"/>
              <a:ext cx="1405810" cy="1346907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6241" y="3765472"/>
            <a:ext cx="1447753" cy="11369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53" y="872323"/>
            <a:ext cx="4824636" cy="4936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7FE0AB-6C0E-4C0E-8F74-DA237EF50C73}"/>
</file>

<file path=customXml/itemProps2.xml><?xml version="1.0" encoding="utf-8"?>
<ds:datastoreItem xmlns:ds="http://schemas.openxmlformats.org/officeDocument/2006/customXml" ds:itemID="{86F6EAE6-5EBC-4170-AD74-C16E89E7964C}"/>
</file>

<file path=customXml/itemProps3.xml><?xml version="1.0" encoding="utf-8"?>
<ds:datastoreItem xmlns:ds="http://schemas.openxmlformats.org/officeDocument/2006/customXml" ds:itemID="{C0BED058-AB1B-4820-A83B-493A779941A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2024-04-23T19:40:00Z</dcterms:created>
  <dcterms:modified xsi:type="dcterms:W3CDTF">2024-12-20T10:14:00Z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3F56CE88DCA748C88A4F8E944D06E844_12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