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9" name="Picture 8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93825" y="3735070"/>
            <a:ext cx="2995930" cy="299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