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6CE7E-1327-99D2-99D5-EE5D6E446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60" y="4224359"/>
            <a:ext cx="2525284" cy="252528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