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622B2-DC19-4105-8AB0-A37B273A62B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ABE7A-9E61-4DFC-992F-458940813705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1" Type="http://schemas.openxmlformats.org/officeDocument/2006/relationships/slideLayout" Target="../slideLayouts/slideLayout2.xml"/><Relationship Id="rId20" Type="http://schemas.openxmlformats.org/officeDocument/2006/relationships/audio" Target="../media/audio2.wav"/><Relationship Id="rId2" Type="http://schemas.openxmlformats.org/officeDocument/2006/relationships/image" Target="../media/image2.png"/><Relationship Id="rId19" Type="http://schemas.openxmlformats.org/officeDocument/2006/relationships/audio" Target="../media/audio1.wav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Бульбашка думок: хмарка 2"/>
          <p:cNvSpPr/>
          <p:nvPr/>
        </p:nvSpPr>
        <p:spPr>
          <a:xfrm>
            <a:off x="1365933" y="342066"/>
            <a:ext cx="3143803" cy="2194892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3652" y="436959"/>
            <a:ext cx="3172586" cy="4017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412" y="2296514"/>
            <a:ext cx="4559399" cy="45593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01" y="3421827"/>
            <a:ext cx="2122165" cy="212216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378" y="443809"/>
            <a:ext cx="2535461" cy="16638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520" y="4395646"/>
            <a:ext cx="2322443" cy="232244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7321" y="197366"/>
            <a:ext cx="2130336" cy="21948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3848" y="794350"/>
            <a:ext cx="2050625" cy="20506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550" y="1218617"/>
            <a:ext cx="2025338" cy="20253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7487" y="292554"/>
            <a:ext cx="2111819" cy="211181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2686" y="363011"/>
            <a:ext cx="1988514" cy="19937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2823" y="4824909"/>
            <a:ext cx="1982432" cy="17216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8613" y="540225"/>
            <a:ext cx="1725780" cy="172015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3739" y="2630088"/>
            <a:ext cx="2016949" cy="20169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537" y="408349"/>
            <a:ext cx="1983909" cy="198390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036" y="906261"/>
            <a:ext cx="2322443" cy="307935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337" y="-76782"/>
            <a:ext cx="1155836" cy="10778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98" y="0"/>
            <a:ext cx="943702" cy="877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39935 0.129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40469 -0.157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22318 -0.2699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22565 0.0583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38842 -0.434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2149 -0.4266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2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luhoy-otdalennyiy-zvuk-upavshih-veschey-v-shka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Принецесы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Cambria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Максим Сливар</dc:creator>
  <cp:lastModifiedBy>yanag</cp:lastModifiedBy>
  <cp:revision>9</cp:revision>
  <dcterms:created xsi:type="dcterms:W3CDTF">2024-03-12T14:50:00Z</dcterms:created>
  <dcterms:modified xsi:type="dcterms:W3CDTF">2024-07-16T13:10:00Z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966C746C71794D658474694EE7C3B199_12</vt:lpwstr>
  </property>
  <property fmtid="{D5CDD505-2E9C-101B-9397-08002B2CF9AE}" pid="3" name="KSOProductBuildVer">
    <vt:lpwstr>1033-12.2.0.17153</vt:lpwstr>
  </property>
</Properties>
</file>