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0B0EC-7AAE-EDBB-B27D-BA998957410A}" v="22" dt="2025-11-19T21:55:05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860B0EC-7AAE-EDBB-B27D-BA998957410A}"/>
    <pc:docChg chg="modSld">
      <pc:chgData name="somovaasya3" userId="S::somovaasya3_gmail.com#ext#@slideedu.onmicrosoft.com::05b36399-d501-4a7b-87fd-615099445ab5" providerId="AD" clId="Web-{3860B0EC-7AAE-EDBB-B27D-BA998957410A}" dt="2025-11-19T21:55:05.078" v="21" actId="1076"/>
      <pc:docMkLst>
        <pc:docMk/>
      </pc:docMkLst>
      <pc:sldChg chg="addSp delSp modSp">
        <pc:chgData name="somovaasya3" userId="S::somovaasya3_gmail.com#ext#@slideedu.onmicrosoft.com::05b36399-d501-4a7b-87fd-615099445ab5" providerId="AD" clId="Web-{3860B0EC-7AAE-EDBB-B27D-BA998957410A}" dt="2025-11-19T21:55:05.078" v="21" actId="1076"/>
        <pc:sldMkLst>
          <pc:docMk/>
          <pc:sldMk cId="2142803244" sldId="256"/>
        </pc:sldMkLst>
        <pc:picChg chg="mod">
          <ac:chgData name="somovaasya3" userId="S::somovaasya3_gmail.com#ext#@slideedu.onmicrosoft.com::05b36399-d501-4a7b-87fd-615099445ab5" providerId="AD" clId="Web-{3860B0EC-7AAE-EDBB-B27D-BA998957410A}" dt="2025-11-19T21:55:05.078" v="21" actId="1076"/>
          <ac:picMkLst>
            <pc:docMk/>
            <pc:sldMk cId="2142803244" sldId="256"/>
            <ac:picMk id="10" creationId="{4092DE8B-1DCD-50E4-2AF4-9B146696AEDF}"/>
          </ac:picMkLst>
        </pc:picChg>
        <pc:picChg chg="mod">
          <ac:chgData name="somovaasya3" userId="S::somovaasya3_gmail.com#ext#@slideedu.onmicrosoft.com::05b36399-d501-4a7b-87fd-615099445ab5" providerId="AD" clId="Web-{3860B0EC-7AAE-EDBB-B27D-BA998957410A}" dt="2025-11-19T21:54:46.672" v="11" actId="1076"/>
          <ac:picMkLst>
            <pc:docMk/>
            <pc:sldMk cId="2142803244" sldId="256"/>
            <ac:picMk id="16" creationId="{10A4D8CB-052B-7417-8F4C-979426A2AE2A}"/>
          </ac:picMkLst>
        </pc:picChg>
        <pc:picChg chg="mod">
          <ac:chgData name="somovaasya3" userId="S::somovaasya3_gmail.com#ext#@slideedu.onmicrosoft.com::05b36399-d501-4a7b-87fd-615099445ab5" providerId="AD" clId="Web-{3860B0EC-7AAE-EDBB-B27D-BA998957410A}" dt="2025-11-19T21:55:03.062" v="20" actId="1076"/>
          <ac:picMkLst>
            <pc:docMk/>
            <pc:sldMk cId="2142803244" sldId="256"/>
            <ac:picMk id="20" creationId="{4EAAEC95-B6DD-B65D-1897-057F5716F7A7}"/>
          </ac:picMkLst>
        </pc:picChg>
        <pc:picChg chg="mod">
          <ac:chgData name="somovaasya3" userId="S::somovaasya3_gmail.com#ext#@slideedu.onmicrosoft.com::05b36399-d501-4a7b-87fd-615099445ab5" providerId="AD" clId="Web-{3860B0EC-7AAE-EDBB-B27D-BA998957410A}" dt="2025-11-19T21:54:30.531" v="5" actId="1076"/>
          <ac:picMkLst>
            <pc:docMk/>
            <pc:sldMk cId="2142803244" sldId="256"/>
            <ac:picMk id="24" creationId="{FBB8548F-E01E-682A-92BB-181672528D99}"/>
          </ac:picMkLst>
        </pc:picChg>
        <pc:picChg chg="mod">
          <ac:chgData name="somovaasya3" userId="S::somovaasya3_gmail.com#ext#@slideedu.onmicrosoft.com::05b36399-d501-4a7b-87fd-615099445ab5" providerId="AD" clId="Web-{3860B0EC-7AAE-EDBB-B27D-BA998957410A}" dt="2025-11-19T21:54:59.812" v="19" actId="1076"/>
          <ac:picMkLst>
            <pc:docMk/>
            <pc:sldMk cId="2142803244" sldId="256"/>
            <ac:picMk id="30" creationId="{F41F2680-5897-99B4-3F33-D48F4E9F0503}"/>
          </ac:picMkLst>
        </pc:picChg>
        <pc:picChg chg="add del mod">
          <ac:chgData name="somovaasya3" userId="S::somovaasya3_gmail.com#ext#@slideedu.onmicrosoft.com::05b36399-d501-4a7b-87fd-615099445ab5" providerId="AD" clId="Web-{3860B0EC-7AAE-EDBB-B27D-BA998957410A}" dt="2025-11-19T21:54:50.297" v="15" actId="1076"/>
          <ac:picMkLst>
            <pc:docMk/>
            <pc:sldMk cId="2142803244" sldId="256"/>
            <ac:picMk id="32" creationId="{B91989D3-3B92-42AD-DD97-1D0F8FEFE715}"/>
          </ac:picMkLst>
        </pc:picChg>
        <pc:picChg chg="del mod">
          <ac:chgData name="somovaasya3" userId="S::somovaasya3_gmail.com#ext#@slideedu.onmicrosoft.com::05b36399-d501-4a7b-87fd-615099445ab5" providerId="AD" clId="Web-{3860B0EC-7AAE-EDBB-B27D-BA998957410A}" dt="2025-11-19T21:54:22.593" v="1"/>
          <ac:picMkLst>
            <pc:docMk/>
            <pc:sldMk cId="2142803244" sldId="256"/>
            <ac:picMk id="34" creationId="{E3371868-50B1-D649-0811-B3E1303E2A07}"/>
          </ac:picMkLst>
        </pc:picChg>
        <pc:picChg chg="del mod">
          <ac:chgData name="somovaasya3" userId="S::somovaasya3_gmail.com#ext#@slideedu.onmicrosoft.com::05b36399-d501-4a7b-87fd-615099445ab5" providerId="AD" clId="Web-{3860B0EC-7AAE-EDBB-B27D-BA998957410A}" dt="2025-11-19T21:54:55.109" v="17"/>
          <ac:picMkLst>
            <pc:docMk/>
            <pc:sldMk cId="2142803244" sldId="256"/>
            <ac:picMk id="35" creationId="{75B24253-8637-BAAC-375A-9E1A9C12EE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11/19/2025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23652-488B-6DC8-B389-B21842F81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67" y="3854182"/>
            <a:ext cx="2929976" cy="2929976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53" y="3526834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320000">
            <a:off x="1770828" y="5626301"/>
            <a:ext cx="1232806" cy="123280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5464732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589742" y="2132302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C02A64-FE8A-408E-93B0-111CFA5D958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76F356A-BD0B-4D58-AB9C-26DF7EE7C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93AC5-DE25-4CEA-BD72-31C93F96F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8</cp:revision>
  <dcterms:created xsi:type="dcterms:W3CDTF">2025-02-21T11:35:35Z</dcterms:created>
  <dcterms:modified xsi:type="dcterms:W3CDTF">2025-11-19T21:55:13Z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