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6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6.wdp"/><Relationship Id="rId20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r="1240"/>
          <a:stretch/>
        </p:blipFill>
        <p:spPr>
          <a:xfrm>
            <a:off x="5135866" y="2811011"/>
            <a:ext cx="1861457" cy="190881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r="10270"/>
          <a:stretch/>
        </p:blipFill>
        <p:spPr>
          <a:xfrm>
            <a:off x="2089216" y="4642440"/>
            <a:ext cx="1240855" cy="1561605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Персонаж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35" y="2552065"/>
            <a:ext cx="4098925" cy="40989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2F3E68-E331-C9E5-17CD-027FD397C38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6018" y="1507902"/>
            <a:ext cx="1269713" cy="12406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5E08300-67C6-A97B-BF85-53604F63A6A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9532" y="4710239"/>
            <a:ext cx="1466479" cy="14664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344839" y="1262781"/>
            <a:ext cx="4231579" cy="495808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25</cp:revision>
  <dcterms:created xsi:type="dcterms:W3CDTF">2023-04-29T16:00:00Z</dcterms:created>
  <dcterms:modified xsi:type="dcterms:W3CDTF">2025-07-08T09:15:55Z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</Properties>
</file>