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002" y="5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237B-C935-484F-8E93-74C8EAEF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EB30-C062-4805-84C7-2EA0F282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E0B85-8367-4337-8DBD-9652696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8BA7-E961-4C79-BD1A-DFAA7D6B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9170-F94C-48FD-88B9-031EF9B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915-EC60-4F5B-95DF-FDFE8DA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1213A-E2CD-4872-B0B7-B64636CC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9F640-2F90-4FFF-9A02-25AD641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84DBC-53DB-4296-A943-6134DF8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F123-35B0-4C8C-ADDD-2FB181F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9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3E7A-6C3B-4505-831B-BCBE24E6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5C718-1EA6-4D70-8902-08637371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155D4-FB9F-4354-A244-3E9D1444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C462E-5E73-4407-B292-6B17471C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8F96-6703-4C54-8BE9-6EF0D8E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5BE-1940-2E08-F7D6-D19B16F7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7DB98-6BDF-73C7-36F0-0D524414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8F00-D10F-6613-14AA-39F45AF2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2189-5432-EAE6-B9E8-F7E5462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5896E-5D01-7258-C4DA-2B6DFAE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4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B36-D1D3-44DC-E30F-9B02AC84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6B589-C9D6-C738-BCB6-1D39C0D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EE91D-2A2F-2E3C-2D98-858A2E3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22E9C-F82E-5F19-FE88-3114AE0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840FD-D096-B1E4-990E-0A9FD19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050F-2DB1-6DA5-72DE-F886F8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0ABB8-3706-965D-21FC-72919089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DC74F-2436-C51E-DEF3-91F8F9B9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E9862-FB83-1FC7-3859-3E5BF67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4BAC2-EAB7-57EB-5A7D-023181B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AFD9-6958-97AB-2CCC-DFF1D30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CF165-7851-AB96-27EA-61F311BF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332D0-D10D-3F44-C952-1787C423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56631-FDF1-ACED-228B-815991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59D3F-0208-677B-1993-775BACC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98D4-9281-68D3-75D1-654B620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94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1DB51-836A-60D6-2102-574A96A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4D08-A9B2-B12C-2F57-B69934A3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F59AC-BD42-8887-CCAB-E0EBD3EC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629E2-0A10-AC9E-A211-78E4B62C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F825-2986-389A-1BA6-9AC1A9213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A4D1CB-2F82-F0FB-A55C-AC942237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8930D-5575-DD7A-A248-117527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7C9246-3549-58C1-2F2D-5E15705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368F-833A-B84D-AC6D-89E189C4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6C7F5-1187-D91F-48CB-5C944E0B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130FB-92B9-DE59-DFFE-9F7C78C8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D5CC7-E2C6-C0A5-0CE5-2CA4851D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8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64B90-028A-AF9A-2806-937E49B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84B5E-3EB6-5725-3038-7AF7867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47294B-8902-6EC2-123F-9BBC278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163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18-1AF7-D940-2C24-A1351DC6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77D6-5699-CFE3-40C1-55BE1A0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E6C7-DE40-6838-CC0C-FAF4B14A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1800F-0CA9-C8DB-1A5A-5D0748E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3AEF4-E14E-CC16-D30B-FB2FF1A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D5B96-20AA-2D9D-C710-1A36783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5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17A6-FCBE-499C-A3AE-AFFA52A0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D6772-3BAD-47EC-BDF5-5157479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1204B-621B-4BAE-ACCB-50FE38B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9AC1-8B8B-4467-9565-FA9F808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96FE-AE96-4777-8EF3-92422C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BF05-6424-4696-715F-8111218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07E5D2-B97B-87DA-CFED-B7CB6A48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52322-006C-C8C7-DCE7-D19F2FB1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36413-A78D-520C-689B-A8794CC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8F14D-279A-4CD3-2912-EEA4C1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6EA0-71B4-0065-D0AD-957D992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93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66D5-90FB-0FC6-2A6C-89373DC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30DEE-0A18-1DEE-1912-BC4FD41A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16DD8-250F-85E3-F8B6-16D0520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74B4-93CE-58E7-40B4-E3592D3D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7698-F86F-ADA3-3ECC-78495CD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37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9C3FF-7BFE-A855-D690-639F91A1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A6B7D-B094-A7BD-02E8-63C0B6F5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6765-90FD-F346-8569-601F41D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502E-6415-CEE0-E49A-320622C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1077D-A980-07A4-4952-EF9D86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7E71-08C0-4B88-8D8F-D4ECAFA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37EB-90E2-488F-A6F8-BE590B4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BB521-E9AC-4FA7-8CA2-3F3FB3E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BFAF3-7E47-40AF-B9CE-5A1B450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8AA3F-9CBA-484C-A1D6-5D054ED1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5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53ED-EB7D-4ED5-A6DD-590D8CD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DAA6B-1803-46C8-A72F-BBF357EC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716FB-9024-440A-8DA0-760C3A49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CABB05-03BC-4DDE-A7C1-DECB687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84E48-BC28-4108-B97C-66A9BE92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C803C-C1E0-4029-8FA3-79BC1F6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0B8-2A4E-4B07-BBF5-544947BC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5B285-EC1A-4605-927D-114BB09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39390-506A-4305-BE6F-2DBFC3F5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0764DE-CC40-4239-BD97-A956F95FB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27426-2B4F-4F16-91E9-545D5832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C04CF-2150-4B50-828F-9520D91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9B99A-650C-44DD-8791-77FEEB75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8014D-3CCB-48CC-9944-A29A99F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0FBA-EBB1-48FA-80B4-03F4E7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C584AE-4E46-4AD9-8D72-73ECCCCC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B5606-B593-4F77-B876-2412E7A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E02CF-E52D-4A6F-948B-B8EB8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2BCA-305E-4DC4-B65B-8C3C362B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20357-EF3F-4D10-B11F-C2F11689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B2257-1798-4E69-9E9A-9DD379C1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0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051B5-93F6-43DF-AC4C-523E8302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E1049-EB41-4258-B5ED-7A5BD57A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B8EFC-A5D2-4679-94E7-B6ED8540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39AE4-A3FC-4B21-828D-B4E27B03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627FA-7FD2-4A7C-A23B-6B07AF8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78BC1-1C48-4FB0-B011-5F149C7E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AB01-7744-4B69-9913-90300E7E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C7C1-D9A1-4469-9DCC-D8CFE68F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AECC-5C53-4997-A830-7E6FB654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0F84-D783-4FA7-B291-B4846205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469-9408-4BA0-AD6D-52E0D6C9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5E605-1387-4179-A0C3-220AB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19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AF737-FB09-4CFD-96CF-4803D15B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9882C-0A9F-4812-B4AC-E913E04C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F832-C747-4599-AB6B-46B12631D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6A6C-6ACC-41CA-ABE8-DC21EF87F355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E85AA-6C7C-4402-A363-52CF4BBB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907BA-7EDC-4870-BB8C-C7303E008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B718-3987-ECDA-C44C-61D939B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51795-B4C6-F2DA-7B72-887C0D25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8814-8A86-1CFA-7404-24B3BE829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50E-6E39-440C-9309-C4DFAEF3C64B}" type="datetimeFigureOut">
              <a:rPr lang="ru-UA" smtClean="0"/>
              <a:t>15.04.2024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27A4-61CD-6B23-AFE5-F380F538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3AEBD-C3D5-3A0B-ACBC-9C0B7C1C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26" Type="http://schemas.microsoft.com/office/2007/relationships/hdphoto" Target="../media/hdphoto11.wdp"/><Relationship Id="rId3" Type="http://schemas.microsoft.com/office/2007/relationships/hdphoto" Target="../media/hdphoto1.wdp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microsoft.com/office/2007/relationships/hdphoto" Target="../media/hdphoto10.wdp"/><Relationship Id="rId5" Type="http://schemas.openxmlformats.org/officeDocument/2006/relationships/image" Target="../media/image3.png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31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Relationship Id="rId30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CE48E0-15B8-4704-92CD-84A9871F93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620" y="189897"/>
            <a:ext cx="6246366" cy="6380877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CD125-D44E-4549-9AAE-EACEE3E94243}"/>
              </a:ext>
            </a:extLst>
          </p:cNvPr>
          <p:cNvGrpSpPr/>
          <p:nvPr/>
        </p:nvGrpSpPr>
        <p:grpSpPr>
          <a:xfrm>
            <a:off x="3552093" y="963020"/>
            <a:ext cx="2919046" cy="2848708"/>
            <a:chOff x="3552093" y="963020"/>
            <a:chExt cx="2919046" cy="284870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67A53E7-D04F-60BE-28AE-6BB02A0AE6FE}"/>
                </a:ext>
              </a:extLst>
            </p:cNvPr>
            <p:cNvSpPr/>
            <p:nvPr/>
          </p:nvSpPr>
          <p:spPr>
            <a:xfrm>
              <a:off x="3552093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69D261-5E74-B1B5-AADE-ED47C2ED1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9062" y="1441067"/>
              <a:ext cx="2865107" cy="2093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2B692-4DDC-D52B-D04F-82E213EDB84A}"/>
              </a:ext>
            </a:extLst>
          </p:cNvPr>
          <p:cNvGrpSpPr/>
          <p:nvPr/>
        </p:nvGrpSpPr>
        <p:grpSpPr>
          <a:xfrm>
            <a:off x="325317" y="831138"/>
            <a:ext cx="3112472" cy="3112472"/>
            <a:chOff x="325317" y="831138"/>
            <a:chExt cx="3112472" cy="31124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3B5F207-3F24-918D-A1BD-3E49F56B952E}"/>
                </a:ext>
              </a:extLst>
            </p:cNvPr>
            <p:cNvSpPr/>
            <p:nvPr/>
          </p:nvSpPr>
          <p:spPr>
            <a:xfrm>
              <a:off x="422031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9DC5D2-AF3A-6453-9475-618EA52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3333" l="10000" r="90000">
                          <a14:foregroundMark x1="51111" y1="10556" x2="51111" y2="10556"/>
                          <a14:foregroundMark x1="53333" y1="7500" x2="53333" y2="7500"/>
                          <a14:foregroundMark x1="43056" y1="93333" x2="43056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9631">
              <a:off x="325317" y="831138"/>
              <a:ext cx="3112472" cy="311247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127F53-E9A7-FA81-3F48-0E232E244F45}"/>
              </a:ext>
            </a:extLst>
          </p:cNvPr>
          <p:cNvSpPr/>
          <p:nvPr/>
        </p:nvSpPr>
        <p:spPr>
          <a:xfrm>
            <a:off x="715616" y="4207456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Рак у річці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C2666B-F9D5-2045-DD4B-B76F7C61270F}"/>
              </a:ext>
            </a:extLst>
          </p:cNvPr>
          <p:cNvSpPr/>
          <p:nvPr/>
        </p:nvSpPr>
        <p:spPr>
          <a:xfrm>
            <a:off x="715613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Принцеса в кареті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60D1CE1-F102-2A2B-8AE5-37FCA0F04AC8}"/>
              </a:ext>
            </a:extLst>
          </p:cNvPr>
          <p:cNvGrpSpPr/>
          <p:nvPr/>
        </p:nvGrpSpPr>
        <p:grpSpPr>
          <a:xfrm>
            <a:off x="3552092" y="963020"/>
            <a:ext cx="2919046" cy="2848708"/>
            <a:chOff x="3552093" y="-2706303"/>
            <a:chExt cx="2919046" cy="28487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2BEEA14-3E6B-4CF6-95B6-5924A99D873F}"/>
                </a:ext>
              </a:extLst>
            </p:cNvPr>
            <p:cNvSpPr/>
            <p:nvPr/>
          </p:nvSpPr>
          <p:spPr>
            <a:xfrm>
              <a:off x="3552093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5A50BE2-36B1-953E-667D-A75F65F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21" b="98113" l="2414" r="98621">
                          <a14:foregroundMark x1="2586" y1="56415" x2="2586" y2="56415"/>
                          <a14:foregroundMark x1="20345" y1="88302" x2="20345" y2="88302"/>
                          <a14:foregroundMark x1="21724" y1="97170" x2="21724" y2="97170"/>
                          <a14:foregroundMark x1="54310" y1="7547" x2="54310" y2="7547"/>
                          <a14:foregroundMark x1="48966" y1="3019" x2="48966" y2="3019"/>
                          <a14:foregroundMark x1="45690" y1="4906" x2="45690" y2="4906"/>
                          <a14:foregroundMark x1="56724" y1="1321" x2="56724" y2="1321"/>
                          <a14:foregroundMark x1="56724" y1="1321" x2="56724" y2="1321"/>
                          <a14:foregroundMark x1="45517" y1="3019" x2="45517" y2="3019"/>
                          <a14:foregroundMark x1="45517" y1="3019" x2="45517" y2="3019"/>
                          <a14:foregroundMark x1="92069" y1="49434" x2="92069" y2="49434"/>
                          <a14:foregroundMark x1="94655" y1="42642" x2="96207" y2="46604"/>
                          <a14:foregroundMark x1="98621" y1="31509" x2="98621" y2="31509"/>
                          <a14:foregroundMark x1="86724" y1="98113" x2="86724" y2="98113"/>
                          <a14:backgroundMark x1="73103" y1="43396" x2="73103" y2="43396"/>
                          <a14:backgroundMark x1="76207" y1="83019" x2="76207" y2="83019"/>
                          <a14:backgroundMark x1="79483" y1="81698" x2="79483" y2="81698"/>
                          <a14:backgroundMark x1="80000" y1="86981" x2="80000" y2="86981"/>
                          <a14:backgroundMark x1="72241" y1="83396" x2="72241" y2="83396"/>
                          <a14:backgroundMark x1="23276" y1="83019" x2="23276" y2="83019"/>
                          <a14:backgroundMark x1="23276" y1="86792" x2="23276" y2="86792"/>
                          <a14:backgroundMark x1="11379" y1="79057" x2="11379" y2="79057"/>
                          <a14:backgroundMark x1="26034" y1="83019" x2="26034" y2="830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7172" y="-2505944"/>
              <a:ext cx="2646791" cy="24186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901E61B-1F5D-DCCA-E3A3-63A390E3B787}"/>
              </a:ext>
            </a:extLst>
          </p:cNvPr>
          <p:cNvGrpSpPr/>
          <p:nvPr/>
        </p:nvGrpSpPr>
        <p:grpSpPr>
          <a:xfrm>
            <a:off x="422030" y="963020"/>
            <a:ext cx="2919046" cy="2896200"/>
            <a:chOff x="422031" y="-2706303"/>
            <a:chExt cx="2919046" cy="2896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15F7960-5554-D6ED-DDBC-9B7E0C44AF31}"/>
                </a:ext>
              </a:extLst>
            </p:cNvPr>
            <p:cNvSpPr/>
            <p:nvPr/>
          </p:nvSpPr>
          <p:spPr>
            <a:xfrm>
              <a:off x="422031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B0D0967-D1F8-FF1E-3C62-98016811E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30" b="93043" l="10000" r="90000">
                          <a14:foregroundMark x1="59348" y1="9239" x2="59348" y2="9239"/>
                          <a14:foregroundMark x1="48913" y1="25543" x2="49565" y2="30761"/>
                          <a14:foregroundMark x1="42826" y1="93152" x2="42826" y2="93152"/>
                          <a14:foregroundMark x1="48152" y1="21087" x2="45761" y2="23261"/>
                          <a14:foregroundMark x1="46196" y1="19891" x2="46522" y2="24348"/>
                          <a14:foregroundMark x1="55435" y1="23043" x2="55435" y2="26304"/>
                          <a14:foregroundMark x1="58587" y1="4130" x2="58587" y2="4130"/>
                          <a14:backgroundMark x1="70652" y1="59565" x2="70652" y2="59565"/>
                          <a14:backgroundMark x1="25435" y1="25217" x2="25435" y2="25217"/>
                        </a14:backgroundRemoval>
                      </a14:imgEffect>
                    </a14:imgLayer>
                  </a14:imgProps>
                </a:ext>
              </a:extLst>
            </a:blip>
            <a:srcRect l="16241" r="16637"/>
            <a:stretch/>
          </p:blipFill>
          <p:spPr>
            <a:xfrm>
              <a:off x="877330" y="-2695637"/>
              <a:ext cx="1936808" cy="2885534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FA201D-B037-802B-E6C7-1B6B89A58E01}"/>
              </a:ext>
            </a:extLst>
          </p:cNvPr>
          <p:cNvSpPr/>
          <p:nvPr/>
        </p:nvSpPr>
        <p:spPr>
          <a:xfrm>
            <a:off x="715614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На терезах цукерки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641C16-A21D-7A79-D7DA-47D9E366A7DB}"/>
              </a:ext>
            </a:extLst>
          </p:cNvPr>
          <p:cNvGrpSpPr/>
          <p:nvPr/>
        </p:nvGrpSpPr>
        <p:grpSpPr>
          <a:xfrm>
            <a:off x="3552090" y="963019"/>
            <a:ext cx="2919046" cy="2848708"/>
            <a:chOff x="-2708033" y="2584939"/>
            <a:chExt cx="2919046" cy="2848708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0A30F0E-B481-5CC3-F7C7-A7DC454532BB}"/>
                </a:ext>
              </a:extLst>
            </p:cNvPr>
            <p:cNvSpPr/>
            <p:nvPr/>
          </p:nvSpPr>
          <p:spPr>
            <a:xfrm>
              <a:off x="-2708033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FEFD52-05A1-6896-4A9B-8F47CB0A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89" b="97241" l="4598" r="95172">
                          <a14:foregroundMark x1="37471" y1="39770" x2="37471" y2="39770"/>
                          <a14:foregroundMark x1="93103" y1="29655" x2="89885" y2="32184"/>
                          <a14:foregroundMark x1="95862" y1="38161" x2="95862" y2="38161"/>
                          <a14:foregroundMark x1="72184" y1="10115" x2="72184" y2="10115"/>
                          <a14:foregroundMark x1="72184" y1="3218" x2="72184" y2="3218"/>
                          <a14:foregroundMark x1="49655" y1="35862" x2="49655" y2="35862"/>
                          <a14:foregroundMark x1="4598" y1="77011" x2="4598" y2="77011"/>
                          <a14:foregroundMark x1="35172" y1="87816" x2="35172" y2="87816"/>
                          <a14:foregroundMark x1="34253" y1="97241" x2="34253" y2="97241"/>
                          <a14:foregroundMark x1="64828" y1="78621" x2="64828" y2="78621"/>
                          <a14:foregroundMark x1="51494" y1="33333" x2="5149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0906" y="2608638"/>
              <a:ext cx="2688389" cy="268838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D08AC4A-80F7-A347-ADBB-397EE44416F7}"/>
              </a:ext>
            </a:extLst>
          </p:cNvPr>
          <p:cNvGrpSpPr/>
          <p:nvPr/>
        </p:nvGrpSpPr>
        <p:grpSpPr>
          <a:xfrm>
            <a:off x="422028" y="963019"/>
            <a:ext cx="2919046" cy="2848708"/>
            <a:chOff x="-5838095" y="2584939"/>
            <a:chExt cx="2919046" cy="284870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9010637-47D6-4888-410C-F77F2D959AB8}"/>
                </a:ext>
              </a:extLst>
            </p:cNvPr>
            <p:cNvSpPr/>
            <p:nvPr/>
          </p:nvSpPr>
          <p:spPr>
            <a:xfrm>
              <a:off x="-5838095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22C87C-B17E-1B25-3A2D-A35BA463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429" b="95000" l="5950" r="91901">
                          <a14:foregroundMark x1="16198" y1="93429" x2="16198" y2="93429"/>
                          <a14:foregroundMark x1="92231" y1="85714" x2="92231" y2="85714"/>
                          <a14:foregroundMark x1="89091" y1="95000" x2="89091" y2="95000"/>
                          <a14:foregroundMark x1="12562" y1="95000" x2="12562" y2="95000"/>
                          <a14:foregroundMark x1="45124" y1="7571" x2="45124" y2="7571"/>
                          <a14:foregroundMark x1="50579" y1="17714" x2="50579" y2="17714"/>
                          <a14:foregroundMark x1="50744" y1="13571" x2="59669" y2="19571"/>
                          <a14:foregroundMark x1="59669" y1="19571" x2="59669" y2="19571"/>
                          <a14:foregroundMark x1="36198" y1="12857" x2="45124" y2="16429"/>
                          <a14:foregroundMark x1="45124" y1="16429" x2="45124" y2="16429"/>
                          <a14:foregroundMark x1="59174" y1="12857" x2="70248" y2="14857"/>
                          <a14:foregroundMark x1="70248" y1="14857" x2="70248" y2="14857"/>
                          <a14:foregroundMark x1="79174" y1="73286" x2="79174" y2="73286"/>
                          <a14:foregroundMark x1="79174" y1="73286" x2="79174" y2="73286"/>
                          <a14:foregroundMark x1="69752" y1="72571" x2="69752" y2="72571"/>
                          <a14:foregroundMark x1="69752" y1="72571" x2="69752" y2="72571"/>
                          <a14:foregroundMark x1="70413" y1="74143" x2="79504" y2="74143"/>
                          <a14:foregroundMark x1="79504" y1="74143" x2="79504" y2="74143"/>
                          <a14:foregroundMark x1="21157" y1="73143" x2="21157" y2="73143"/>
                          <a14:foregroundMark x1="21157" y1="73143" x2="21157" y2="73143"/>
                          <a14:foregroundMark x1="5950" y1="72429" x2="5950" y2="72429"/>
                          <a14:foregroundMark x1="78843" y1="71714" x2="78843" y2="71714"/>
                          <a14:foregroundMark x1="82314" y1="71571" x2="82314" y2="71571"/>
                          <a14:foregroundMark x1="35702" y1="20000" x2="35702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28580" y="2667261"/>
              <a:ext cx="2635421" cy="2684064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443EFE-C667-A19F-0C2D-E1CF062D7141}"/>
              </a:ext>
            </a:extLst>
          </p:cNvPr>
          <p:cNvSpPr/>
          <p:nvPr/>
        </p:nvSpPr>
        <p:spPr>
          <a:xfrm>
            <a:off x="715615" y="4194331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Рись у зоопарку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5F4F90-2556-88D8-26C0-1978F19A9475}"/>
              </a:ext>
            </a:extLst>
          </p:cNvPr>
          <p:cNvGrpSpPr/>
          <p:nvPr/>
        </p:nvGrpSpPr>
        <p:grpSpPr>
          <a:xfrm>
            <a:off x="3538606" y="947341"/>
            <a:ext cx="2919046" cy="2848708"/>
            <a:chOff x="7431144" y="1606565"/>
            <a:chExt cx="2919046" cy="284870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7E6EFAB-09E7-4307-79FF-68D1D9D61BCB}"/>
                </a:ext>
              </a:extLst>
            </p:cNvPr>
            <p:cNvSpPr/>
            <p:nvPr/>
          </p:nvSpPr>
          <p:spPr>
            <a:xfrm>
              <a:off x="7431144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E8935B8-4EFF-BB8F-E9DF-D540EC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08" b="98121" l="9153" r="90339">
                          <a14:foregroundMark x1="12373" y1="5369" x2="12373" y2="5369"/>
                          <a14:foregroundMark x1="51695" y1="6040" x2="51695" y2="6040"/>
                          <a14:foregroundMark x1="40339" y1="93960" x2="40339" y2="93960"/>
                          <a14:foregroundMark x1="42203" y1="98255" x2="42203" y2="98255"/>
                          <a14:foregroundMark x1="70000" y1="97987" x2="70000" y2="97987"/>
                          <a14:foregroundMark x1="90508" y1="89799" x2="90508" y2="89799"/>
                          <a14:foregroundMark x1="23051" y1="20000" x2="20847" y2="17718"/>
                          <a14:foregroundMark x1="20678" y1="19195" x2="26271" y2="26309"/>
                          <a14:foregroundMark x1="32203" y1="20134" x2="42203" y2="22013"/>
                          <a14:foregroundMark x1="53390" y1="2819" x2="53390" y2="2819"/>
                          <a14:foregroundMark x1="10508" y1="4027" x2="10508" y2="4027"/>
                          <a14:foregroundMark x1="9153" y1="4161" x2="9153" y2="4161"/>
                          <a14:foregroundMark x1="10678" y1="4161" x2="10678" y2="4161"/>
                          <a14:foregroundMark x1="10847" y1="3624" x2="10847" y2="3624"/>
                          <a14:foregroundMark x1="9661" y1="1208" x2="9661" y2="1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85" y="1704373"/>
              <a:ext cx="2072104" cy="26164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20F049-7384-F5DE-BB6B-AEDF51B7694F}"/>
              </a:ext>
            </a:extLst>
          </p:cNvPr>
          <p:cNvGrpSpPr/>
          <p:nvPr/>
        </p:nvGrpSpPr>
        <p:grpSpPr>
          <a:xfrm>
            <a:off x="408544" y="947341"/>
            <a:ext cx="2919046" cy="2848708"/>
            <a:chOff x="4301082" y="1606565"/>
            <a:chExt cx="2919046" cy="284870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F36942C-FF07-9492-CC3A-A6B787829504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4F82A4F-495B-1B3E-36AC-057C26E0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963" b="98426" l="2500" r="98698">
                          <a14:foregroundMark x1="2969" y1="5093" x2="4479" y2="89907"/>
                          <a14:foregroundMark x1="4479" y1="89907" x2="13229" y2="93056"/>
                          <a14:foregroundMark x1="13229" y1="93056" x2="27448" y2="89537"/>
                          <a14:foregroundMark x1="20625" y1="93148" x2="29531" y2="96019"/>
                          <a14:foregroundMark x1="29531" y1="96019" x2="41927" y2="94444"/>
                          <a14:foregroundMark x1="41927" y1="94444" x2="54635" y2="95278"/>
                          <a14:foregroundMark x1="54635" y1="95278" x2="63229" y2="93796"/>
                          <a14:foregroundMark x1="63229" y1="93796" x2="73333" y2="94907"/>
                          <a14:foregroundMark x1="73333" y1="94907" x2="88646" y2="93611"/>
                          <a14:foregroundMark x1="88646" y1="93611" x2="95833" y2="87685"/>
                          <a14:foregroundMark x1="95833" y1="87685" x2="97813" y2="10463"/>
                          <a14:foregroundMark x1="97813" y1="10463" x2="90104" y2="2778"/>
                          <a14:foregroundMark x1="90104" y1="2778" x2="5104" y2="8148"/>
                          <a14:foregroundMark x1="5104" y1="8148" x2="2344" y2="22963"/>
                          <a14:foregroundMark x1="2344" y1="22963" x2="2656" y2="43056"/>
                          <a14:foregroundMark x1="2656" y1="43056" x2="5417" y2="57593"/>
                          <a14:foregroundMark x1="6823" y1="5648" x2="8750" y2="4167"/>
                          <a14:foregroundMark x1="14167" y1="4907" x2="18594" y2="4352"/>
                          <a14:foregroundMark x1="24792" y1="2963" x2="28281" y2="4167"/>
                          <a14:foregroundMark x1="12448" y1="11852" x2="23073" y2="26574"/>
                          <a14:foregroundMark x1="47448" y1="21111" x2="65000" y2="36667"/>
                          <a14:foregroundMark x1="71667" y1="13148" x2="61875" y2="15278"/>
                          <a14:foregroundMark x1="61875" y1="15278" x2="61875" y2="15278"/>
                          <a14:foregroundMark x1="67969" y1="10556" x2="71146" y2="12593"/>
                          <a14:foregroundMark x1="68698" y1="27593" x2="70833" y2="47778"/>
                          <a14:foregroundMark x1="64844" y1="29259" x2="69323" y2="31574"/>
                          <a14:foregroundMark x1="76667" y1="16204" x2="87917" y2="21111"/>
                          <a14:foregroundMark x1="85260" y1="6944" x2="94844" y2="29815"/>
                          <a14:foregroundMark x1="94844" y1="29815" x2="94948" y2="30370"/>
                          <a14:foregroundMark x1="98698" y1="27037" x2="98698" y2="39444"/>
                          <a14:foregroundMark x1="46771" y1="2963" x2="43906" y2="3333"/>
                          <a14:foregroundMark x1="4688" y1="93333" x2="4688" y2="93333"/>
                          <a14:foregroundMark x1="3854" y1="94444" x2="7344" y2="984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002" y="1976095"/>
              <a:ext cx="2851475" cy="2113320"/>
            </a:xfrm>
            <a:prstGeom prst="rect">
              <a:avLst/>
            </a:prstGeom>
          </p:spPr>
        </p:pic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B95BC82-E36C-E774-29DE-3E9AAB1DCF87}"/>
              </a:ext>
            </a:extLst>
          </p:cNvPr>
          <p:cNvSpPr/>
          <p:nvPr/>
        </p:nvSpPr>
        <p:spPr>
          <a:xfrm>
            <a:off x="715616" y="4216329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Горох росте на грядці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9373CC5-F99C-4F9D-3AAA-E97BF58992CF}"/>
              </a:ext>
            </a:extLst>
          </p:cNvPr>
          <p:cNvGrpSpPr/>
          <p:nvPr/>
        </p:nvGrpSpPr>
        <p:grpSpPr>
          <a:xfrm>
            <a:off x="309063" y="969339"/>
            <a:ext cx="3186183" cy="2848708"/>
            <a:chOff x="4188114" y="1606565"/>
            <a:chExt cx="3186183" cy="2848708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68457D85-282B-88ED-0C70-5EE53834EC9E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2328CF-9E63-1412-4E84-236E427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76667" y1="57692" x2="76667" y2="57692"/>
                          <a14:foregroundMark x1="90000" y1="73558" x2="90000" y2="73558"/>
                          <a14:backgroundMark x1="31000" y1="61058" x2="31000" y2="61058"/>
                          <a14:backgroundMark x1="30333" y1="60096" x2="30333" y2="60096"/>
                          <a14:backgroundMark x1="33333" y1="59615" x2="33333" y2="59615"/>
                          <a14:backgroundMark x1="35667" y1="58654" x2="35667" y2="58654"/>
                          <a14:backgroundMark x1="64667" y1="59615" x2="64667" y2="59615"/>
                          <a14:backgroundMark x1="83333" y1="43750" x2="83333" y2="4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8114" y="1934082"/>
              <a:ext cx="3186183" cy="22090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4DE63F5-87D1-C1E9-446F-C05C6EEC41FE}"/>
              </a:ext>
            </a:extLst>
          </p:cNvPr>
          <p:cNvGrpSpPr/>
          <p:nvPr/>
        </p:nvGrpSpPr>
        <p:grpSpPr>
          <a:xfrm>
            <a:off x="3552093" y="969339"/>
            <a:ext cx="2919046" cy="2848708"/>
            <a:chOff x="8227541" y="1842892"/>
            <a:chExt cx="2919046" cy="2848708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817E92E-D47B-B8AC-D935-2DBF83032CC5}"/>
                </a:ext>
              </a:extLst>
            </p:cNvPr>
            <p:cNvSpPr/>
            <p:nvPr/>
          </p:nvSpPr>
          <p:spPr>
            <a:xfrm>
              <a:off x="8227541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6AAF93B-1422-FFEC-F2F8-F39D92345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12556" t="44023" r="8222" b="-1"/>
            <a:stretch/>
          </p:blipFill>
          <p:spPr>
            <a:xfrm>
              <a:off x="8285553" y="2385848"/>
              <a:ext cx="2779944" cy="1720611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EECAE55-A792-D2D4-520F-A1A380B28410}"/>
              </a:ext>
            </a:extLst>
          </p:cNvPr>
          <p:cNvSpPr/>
          <p:nvPr/>
        </p:nvSpPr>
        <p:spPr>
          <a:xfrm>
            <a:off x="715617" y="4203689"/>
            <a:ext cx="5380382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Брудні речі у пральній машині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AFCD05-024B-2919-2F43-8D3110F6ED43}"/>
              </a:ext>
            </a:extLst>
          </p:cNvPr>
          <p:cNvGrpSpPr/>
          <p:nvPr/>
        </p:nvGrpSpPr>
        <p:grpSpPr>
          <a:xfrm>
            <a:off x="422026" y="956699"/>
            <a:ext cx="2919046" cy="2848708"/>
            <a:chOff x="5088420" y="1842892"/>
            <a:chExt cx="2919046" cy="284870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11C24812-464F-1096-DC22-26A552E6E1D9}"/>
                </a:ext>
              </a:extLst>
            </p:cNvPr>
            <p:cNvSpPr/>
            <p:nvPr/>
          </p:nvSpPr>
          <p:spPr>
            <a:xfrm>
              <a:off x="5088420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CD1507-91E2-1E68-EA86-123E6F8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604" b="96171" l="10000" r="90000">
                          <a14:foregroundMark x1="11935" y1="4505" x2="11290" y2="11712"/>
                          <a14:foregroundMark x1="11290" y1="23649" x2="11290" y2="42117"/>
                          <a14:foregroundMark x1="11290" y1="42117" x2="11290" y2="42117"/>
                          <a14:foregroundMark x1="11290" y1="58333" x2="14839" y2="71622"/>
                          <a14:foregroundMark x1="17097" y1="81306" x2="23226" y2="89189"/>
                          <a14:foregroundMark x1="26774" y1="90315" x2="43871" y2="93919"/>
                          <a14:foregroundMark x1="66452" y1="92117" x2="72581" y2="81757"/>
                          <a14:foregroundMark x1="84194" y1="69369" x2="83871" y2="93018"/>
                          <a14:foregroundMark x1="83871" y1="93018" x2="59677" y2="96396"/>
                          <a14:foregroundMark x1="59677" y1="96396" x2="23226" y2="93694"/>
                          <a14:foregroundMark x1="23226" y1="93694" x2="10968" y2="82658"/>
                          <a14:foregroundMark x1="10968" y1="82658" x2="11935" y2="70495"/>
                          <a14:foregroundMark x1="11935" y1="3604" x2="65806" y2="5405"/>
                          <a14:foregroundMark x1="65806" y1="5405" x2="83226" y2="18018"/>
                          <a14:foregroundMark x1="83226" y1="18018" x2="86774" y2="69820"/>
                          <a14:foregroundMark x1="89355" y1="10360" x2="82581" y2="8559"/>
                          <a14:foregroundMark x1="66452" y1="24099" x2="42258" y2="23649"/>
                          <a14:foregroundMark x1="17097" y1="10811" x2="14516" y2="24324"/>
                          <a14:foregroundMark x1="35484" y1="28378" x2="44839" y2="48198"/>
                          <a14:foregroundMark x1="53226" y1="31306" x2="49032" y2="65541"/>
                          <a14:foregroundMark x1="59677" y1="43468" x2="29355" y2="47748"/>
                          <a14:foregroundMark x1="28710" y1="33784" x2="25161" y2="71622"/>
                          <a14:foregroundMark x1="19677" y1="64865" x2="74194" y2="66216"/>
                          <a14:foregroundMark x1="75806" y1="37387" x2="75806" y2="60135"/>
                          <a14:foregroundMark x1="20000" y1="30631" x2="21935" y2="43243"/>
                          <a14:backgroundMark x1="91613" y1="4054" x2="91613" y2="4054"/>
                          <a14:backgroundMark x1="73548" y1="676" x2="73871" y2="676"/>
                          <a14:backgroundMark x1="66129" y1="1351" x2="66129" y2="1351"/>
                          <a14:backgroundMark x1="56129" y1="1351" x2="56129" y2="1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89" y="1887754"/>
              <a:ext cx="1909083" cy="273429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577C7D-3AE4-5C51-7411-016E3BC402AD}"/>
              </a:ext>
            </a:extLst>
          </p:cNvPr>
          <p:cNvGrpSpPr/>
          <p:nvPr/>
        </p:nvGrpSpPr>
        <p:grpSpPr>
          <a:xfrm>
            <a:off x="3552088" y="956699"/>
            <a:ext cx="2919046" cy="2848708"/>
            <a:chOff x="8218482" y="1842892"/>
            <a:chExt cx="2919046" cy="2848708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5DA644-2CC0-9AD6-10C6-571C952BA25D}"/>
                </a:ext>
              </a:extLst>
            </p:cNvPr>
            <p:cNvSpPr/>
            <p:nvPr/>
          </p:nvSpPr>
          <p:spPr>
            <a:xfrm>
              <a:off x="8218482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5397135-CB34-461C-8958-6EADD5D2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353" b="44118" l="7750" r="28875">
                          <a14:foregroundMark x1="7750" y1="36765" x2="7750" y2="36765"/>
                          <a14:foregroundMark x1="19750" y1="8272" x2="19750" y2="8272"/>
                          <a14:foregroundMark x1="19750" y1="8272" x2="19750" y2="8272"/>
                          <a14:foregroundMark x1="29000" y1="35662" x2="29000" y2="35662"/>
                          <a14:foregroundMark x1="15375" y1="8088" x2="15375" y2="8088"/>
                          <a14:foregroundMark x1="20375" y1="7353" x2="20375" y2="7353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744" t="4721" r="68839" b="51288"/>
            <a:stretch/>
          </p:blipFill>
          <p:spPr>
            <a:xfrm>
              <a:off x="9173751" y="1842892"/>
              <a:ext cx="1936808" cy="227944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74459C6-ED98-A470-0B11-4ABAB421E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21" b="36029" l="56625" r="74000">
                          <a14:foregroundMark x1="56625" y1="13971" x2="56625" y2="13971"/>
                          <a14:foregroundMark x1="61625" y1="7904" x2="61625" y2="7904"/>
                          <a14:foregroundMark x1="74000" y1="15625" x2="74000" y2="1562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5365" t="6275" r="24915" b="60215"/>
            <a:stretch/>
          </p:blipFill>
          <p:spPr>
            <a:xfrm>
              <a:off x="8275121" y="2601042"/>
              <a:ext cx="1502690" cy="173632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7DF2378-373C-A5F3-4D05-7D3D13AFF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1324" b="92831" l="35125" r="54625">
                          <a14:foregroundMark x1="35125" y1="86213" x2="35125" y2="86213"/>
                          <a14:foregroundMark x1="54625" y1="86949" x2="54625" y2="86949"/>
                          <a14:foregroundMark x1="46375" y1="92831" x2="46375" y2="92831"/>
                        </a14:backgroundRemoval>
                      </a14:imgEffect>
                    </a14:imgLayer>
                  </a14:imgProps>
                </a:ext>
              </a:extLst>
            </a:blip>
            <a:srcRect l="33613" t="69121" r="43677" b="5421"/>
            <a:stretch/>
          </p:blipFill>
          <p:spPr>
            <a:xfrm>
              <a:off x="9146782" y="3364113"/>
              <a:ext cx="1730479" cy="1319151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95405-5FD1-4515-9CE5-A5FABB9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4167" b="85417" l="10500" r="88750">
                        <a14:foregroundMark x1="10583" y1="36000" x2="10583" y2="36000"/>
                        <a14:foregroundMark x1="11167" y1="32250" x2="13167" y2="31500"/>
                        <a14:foregroundMark x1="16333" y1="29500" x2="20500" y2="29250"/>
                        <a14:foregroundMark x1="20583" y1="30833" x2="23583" y2="36667"/>
                        <a14:foregroundMark x1="49833" y1="85417" x2="49750" y2="83583"/>
                        <a14:foregroundMark x1="88833" y1="44417" x2="88833" y2="40750"/>
                        <a14:foregroundMark x1="77667" y1="49917" x2="79667" y2="51000"/>
                        <a14:foregroundMark x1="52417" y1="14333" x2="49833" y2="14167"/>
                      </a14:backgroundRemoval>
                    </a14:imgEffect>
                  </a14:imgLayer>
                </a14:imgProps>
              </a:ext>
            </a:extLst>
          </a:blip>
          <a:srcRect l="6753" t="9892" r="6559" b="13814"/>
          <a:stretch/>
        </p:blipFill>
        <p:spPr>
          <a:xfrm rot="949845">
            <a:off x="715117" y="1053718"/>
            <a:ext cx="4952197" cy="4358377"/>
          </a:xfrm>
          <a:prstGeom prst="rect">
            <a:avLst/>
          </a:prstGeom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8F187154-EE33-45DB-9DB1-15661B71F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?TextBox 34">
            <a:extLst>
              <a:ext uri="{FF2B5EF4-FFF2-40B4-BE49-F238E27FC236}">
                <a16:creationId xmlns:a16="http://schemas.microsoft.com/office/drawing/2014/main" id="{96AC14FB-6F1C-4939-8A58-D2E928E27DAA}"/>
              </a:ext>
            </a:extLst>
          </p:cNvPr>
          <p:cNvSpPr txBox="1"/>
          <p:nvPr/>
        </p:nvSpPr>
        <p:spPr>
          <a:xfrm>
            <a:off x="11683093" y="6352577"/>
            <a:ext cx="387804" cy="461665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052B4BFB-7B29-4353-8561-91856601C12B}"/>
              </a:ext>
            </a:extLst>
          </p:cNvPr>
          <p:cNvSpPr/>
          <p:nvPr/>
        </p:nvSpPr>
        <p:spPr>
          <a:xfrm>
            <a:off x="6891130" y="4216330"/>
            <a:ext cx="4670976" cy="24614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Допоможи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героям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скласти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поданими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картинками</a:t>
            </a:r>
          </a:p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звука «Р» в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реченнях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змінюються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натиску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пробіл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/мишку/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стрілочку</a:t>
            </a:r>
            <a:endParaRPr lang="ru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4" grpId="0" animBg="1"/>
      <p:bldP spid="34" grpId="1" animBg="1"/>
      <p:bldP spid="50" grpId="0" animBg="1"/>
      <p:bldP spid="50" grpId="1" animBg="1"/>
      <p:bldP spid="60" grpId="0" animBg="1"/>
      <p:bldP spid="60" grpId="1" animBg="1"/>
      <p:bldP spid="57" grpId="0" animBg="1"/>
      <p:bldP spid="5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5</cp:revision>
  <dcterms:created xsi:type="dcterms:W3CDTF">2024-04-15T20:20:50Z</dcterms:created>
  <dcterms:modified xsi:type="dcterms:W3CDTF">2024-04-15T20:48:20Z</dcterms:modified>
</cp:coreProperties>
</file>