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653E2-01FF-4774-AE2A-61CA3FA5895D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9F4A-C0A4-488E-A33F-A515FEE812C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68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29F4A-C0A4-488E-A33F-A515FEE812C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754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5F7A94-9FB4-BFCE-609D-96183115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933D24E5-0118-C1B6-0A37-45A13C2EE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75" y="3564312"/>
            <a:ext cx="2399773" cy="239977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F12D88-0305-16B1-A739-1F38498627F6}"/>
              </a:ext>
            </a:extLst>
          </p:cNvPr>
          <p:cNvSpPr/>
          <p:nvPr/>
        </p:nvSpPr>
        <p:spPr>
          <a:xfrm>
            <a:off x="76200" y="1549915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CA7786-C435-85FD-138B-3ADB3C2F15D8}"/>
              </a:ext>
            </a:extLst>
          </p:cNvPr>
          <p:cNvSpPr/>
          <p:nvPr/>
        </p:nvSpPr>
        <p:spPr>
          <a:xfrm>
            <a:off x="3238500" y="1549914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9771609-1394-0C75-0B8E-B3480501A093}"/>
              </a:ext>
            </a:extLst>
          </p:cNvPr>
          <p:cNvSpPr/>
          <p:nvPr/>
        </p:nvSpPr>
        <p:spPr>
          <a:xfrm>
            <a:off x="6400800" y="1549913"/>
            <a:ext cx="3086100" cy="4201639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E2B50E6-C37C-34CD-9CFD-7F0042B076EC}"/>
              </a:ext>
            </a:extLst>
          </p:cNvPr>
          <p:cNvGrpSpPr/>
          <p:nvPr/>
        </p:nvGrpSpPr>
        <p:grpSpPr>
          <a:xfrm>
            <a:off x="4252671" y="1649168"/>
            <a:ext cx="1116057" cy="1116057"/>
            <a:chOff x="4218894" y="379483"/>
            <a:chExt cx="1116057" cy="111605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CCC9FF1-73BA-5F28-8583-1AB7342B2878}"/>
                </a:ext>
              </a:extLst>
            </p:cNvPr>
            <p:cNvSpPr/>
            <p:nvPr/>
          </p:nvSpPr>
          <p:spPr>
            <a:xfrm>
              <a:off x="42640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93ACDE7E-BB4D-3577-CA43-BF568135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94" y="379483"/>
              <a:ext cx="1116057" cy="111605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14BE4AE-C24A-B9BE-0DF9-B54220D8353B}"/>
              </a:ext>
            </a:extLst>
          </p:cNvPr>
          <p:cNvGrpSpPr/>
          <p:nvPr/>
        </p:nvGrpSpPr>
        <p:grpSpPr>
          <a:xfrm>
            <a:off x="1062689" y="1679197"/>
            <a:ext cx="1035075" cy="1035075"/>
            <a:chOff x="1101712" y="409512"/>
            <a:chExt cx="1035075" cy="103507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D2A1BF-D91E-2FFC-5669-1E5D2340023E}"/>
                </a:ext>
              </a:extLst>
            </p:cNvPr>
            <p:cNvSpPr/>
            <p:nvPr/>
          </p:nvSpPr>
          <p:spPr>
            <a:xfrm>
              <a:off x="11017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серебря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0EB3F10-9BE5-C94C-5959-91F01ACA4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79" y="490639"/>
              <a:ext cx="903300" cy="90330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240AC394-F531-366D-1137-6B1ABCBC8A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633">
            <a:off x="305315" y="4380415"/>
            <a:ext cx="1213059" cy="125766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355C922C-4C32-53BB-9BC0-9DAE510D47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8982" flipH="1">
            <a:off x="892525" y="3432352"/>
            <a:ext cx="1236650" cy="12366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0E5976F-6D2C-C5CC-7488-9D37FAF3BE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07" y="4285468"/>
            <a:ext cx="1372466" cy="13724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8B41DF0-9412-B42D-5B5F-29A3EAD286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370" flipH="1">
            <a:off x="1689056" y="2468885"/>
            <a:ext cx="1597220" cy="15972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4716D2-F575-EFFD-078E-7030F3CC8E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3" y="3263425"/>
            <a:ext cx="1318825" cy="13188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0D10EF-369C-323E-5EC8-A32EB3B600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75" y="2357186"/>
            <a:ext cx="1589999" cy="160718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597AEF0-E086-8D6D-B771-D7149226F7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10" y="2644328"/>
            <a:ext cx="1318825" cy="131882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CB28C5F-1EFD-0B29-03E2-04A96A8857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23" y="4048479"/>
            <a:ext cx="1589999" cy="158999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D7E6934-5BC5-A8FA-3C7F-1B8EE9569A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06" y="4171130"/>
            <a:ext cx="1313493" cy="131349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C50A081-74D6-B330-B7B7-D2F8383306BD}"/>
              </a:ext>
            </a:extLst>
          </p:cNvPr>
          <p:cNvGrpSpPr/>
          <p:nvPr/>
        </p:nvGrpSpPr>
        <p:grpSpPr>
          <a:xfrm>
            <a:off x="7463489" y="1760324"/>
            <a:ext cx="1035075" cy="1035075"/>
            <a:chOff x="7463489" y="1760324"/>
            <a:chExt cx="1035075" cy="103507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1A33DE3-8A3E-B9B6-264D-96F6F7F6F7FB}"/>
                </a:ext>
              </a:extLst>
            </p:cNvPr>
            <p:cNvSpPr/>
            <p:nvPr/>
          </p:nvSpPr>
          <p:spPr>
            <a:xfrm>
              <a:off x="7463489" y="1760324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9" name="Солнце 8">
              <a:extLst>
                <a:ext uri="{FF2B5EF4-FFF2-40B4-BE49-F238E27FC236}">
                  <a16:creationId xmlns:a16="http://schemas.microsoft.com/office/drawing/2014/main" id="{42999C63-6BD7-38EB-EF9B-B2805A3E61B6}"/>
                </a:ext>
              </a:extLst>
            </p:cNvPr>
            <p:cNvSpPr/>
            <p:nvPr/>
          </p:nvSpPr>
          <p:spPr>
            <a:xfrm>
              <a:off x="7520872" y="1817707"/>
              <a:ext cx="920308" cy="920308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7" name="Рисунок 1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0CDD838A-D080-7368-7461-C52B57425F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17" y="2765225"/>
            <a:ext cx="1302217" cy="13022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98FFDDDE-48D4-CA1E-A2C9-2FC0B49C3D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05" y="3992003"/>
            <a:ext cx="1302217" cy="13022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EBEB318-73DC-A154-56C0-5093A36AB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6" y="2585458"/>
            <a:ext cx="1463021" cy="14630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ранспортное средство, колесо, шина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602F6464-AC2A-C212-CD4A-56D04882AD6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91" y="4062602"/>
            <a:ext cx="1217307" cy="121730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E77AF40-D6A2-1ACC-D02F-FCF4CE47959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4" y="2697187"/>
            <a:ext cx="1159589" cy="11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89110C-8085-4408-B4F6-CCD52E580760}"/>
</file>

<file path=customXml/itemProps2.xml><?xml version="1.0" encoding="utf-8"?>
<ds:datastoreItem xmlns:ds="http://schemas.openxmlformats.org/officeDocument/2006/customXml" ds:itemID="{5F409AA8-7F7B-47C8-9C8A-614F26B641B8}"/>
</file>

<file path=customXml/itemProps3.xml><?xml version="1.0" encoding="utf-8"?>
<ds:datastoreItem xmlns:ds="http://schemas.openxmlformats.org/officeDocument/2006/customXml" ds:itemID="{B3C128F2-DD7B-45B0-AECF-D2DE6688BBDB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2024-07-29T15:08:15Z</dcterms:created>
  <dcterms:modified xsi:type="dcterms:W3CDTF">2025-01-06T11:30:27Z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