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A63B3-6ACF-4FAA-AD92-D6CF6F6D0658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1332-BDF3-47BA-92A8-93DC390505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398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71332-BDF3-47BA-92A8-93DC3905054A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32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F7D44-4A6D-4FF4-8891-BD303BA8D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DD716F-4A12-478E-BB80-F5F311D27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757AF5-FBED-4657-8BF2-0B45467F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62BDD8-2DD5-4FAB-ADE3-B96CD88D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75A4-7EA6-4943-8767-F692AD22D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577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F92E7-48D8-4C37-9B6A-C518A699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13EDB1-CA00-44A3-82FB-CBF794CCA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297EF-BF00-42B7-8F5B-63A4CB98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EA2F4-F4AB-4E98-ABDA-8C8678A3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410F7-84C9-4EFA-8036-837F8898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54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F959ED-DFE9-42E2-82B0-BB90735E6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EC89F-FFAE-4E9D-B92F-357C10DBF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0DF09-A62E-4EB4-BFCC-3DF205EB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59265E-7A1B-4FEB-B31F-1A8AD988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12B8B-5583-4857-B7D7-715E0B4C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948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919DF-9748-4FB4-91C8-FF6BC68E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B2547-5B19-4E31-A863-DD89B97F8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64413-2E3E-420F-A005-EF35AF2A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643E8C-2A38-4DE7-B670-2A78CA1A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ACCF59-C383-435A-82F2-58B0CF93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737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7B464-F45B-4354-95F6-CF3A7DE5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386E2-9358-448C-B796-2A900B1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80DFF-B64D-4D09-AFFE-0248C943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C67EF-AA29-4FE7-9B1F-C4BA8868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FE6FF-4EB4-4B65-A203-565FCFEC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556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9864D-2FCE-4D3A-9067-4DC03318C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7309CD-07BE-4452-9C62-077F00FAA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9ABD2-9588-436B-9F4A-0E59C1FF6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0A23B6-43B3-4852-BF85-59F8CE8A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2DB0C9-2B55-4B40-968A-FC24542B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0825C0-B2ED-4C25-B2C9-7E56A1B5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069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D7F38-EED5-4FED-A041-EC96AAA4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3E204-7440-4F76-8499-B3163666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B326C9-3653-415C-9000-9B3A363DD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591E7C-9CE5-4E52-9895-0CD9F7396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9635B8-8BFD-479F-A8F4-E91F4A2BF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A7EC13-D51E-47D7-B757-67E2F5A5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1AD3B0-E97E-4076-B81B-00C6AE69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12A7FC-7EF7-4D2F-A0D8-5FA5FA14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474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4AC33-0F61-4046-9DF0-8253AE2A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69F119-0B2C-46D2-B8AF-94728476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E7C4EF-AC7F-4F00-B4CD-5FB28C53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D18AEB-E0F8-4A27-AC7F-01BE7430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450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267995-89FC-4051-A097-5D764C62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9D6B63-77FF-45E8-AA0C-B72AD351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695FD5-1625-4F06-A0E4-C3BC106E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679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29C47-0A0B-4A47-8D82-2AC918C5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7EC45-BE48-48F7-BA5F-258DC4EB2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5AB8A-A173-4286-AB1B-664F2C5FC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01F39-2347-48F9-93CF-2B4AE0F3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2FDDEF-BCB4-4B7B-8197-F2D238D5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A3420A-0FAB-4961-97E2-B75A524A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688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E4D03-BE7F-4E00-8480-9DA7199D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AB7A6A-7D99-43FC-8D97-0ED304CF1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E77764-2664-4E1A-9949-9259EE422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9EC8B-1494-43AE-8F4E-9A2F1F49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A409E-9258-446F-B00B-0DD56B20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8F893-73C1-45B8-8B24-A22AD40C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479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C2925-5FC2-486F-AEAF-B9157000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E04D99-36B7-4B88-B083-B5DC7DBAF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AAEEE5-762D-478F-BD6A-5C91DC301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5F9102-D3D9-49AB-99BA-C404A9AC4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5C66E-DAF5-42D5-89BB-799E0B608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222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JPG"/><Relationship Id="rId21" Type="http://schemas.microsoft.com/office/2007/relationships/hdphoto" Target="../media/hdphoto1.wdp"/><Relationship Id="rId34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microsoft.com/office/2007/relationships/hdphoto" Target="../media/hdphoto2.wdp"/><Relationship Id="rId30" Type="http://schemas.openxmlformats.org/officeDocument/2006/relationships/image" Target="../media/image25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A30CC-91AC-44D4-9259-1A48DA4A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719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A950DC-7057-480A-8962-683675939446}"/>
              </a:ext>
            </a:extLst>
          </p:cNvPr>
          <p:cNvSpPr/>
          <p:nvPr/>
        </p:nvSpPr>
        <p:spPr>
          <a:xfrm>
            <a:off x="637954" y="253408"/>
            <a:ext cx="8126350" cy="626894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E868AF-E6F5-4D89-A458-FAF7C6802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125" y="2645752"/>
            <a:ext cx="3377938" cy="3377938"/>
          </a:xfrm>
          <a:prstGeom prst="rect">
            <a:avLst/>
          </a:prstGeom>
        </p:spPr>
      </p:pic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3F0C1EF6-1023-4464-8097-34CDBF69D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3660" y="795599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2BF48C-5347-4C49-BCD9-DB48D56583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r="20492"/>
          <a:stretch/>
        </p:blipFill>
        <p:spPr>
          <a:xfrm>
            <a:off x="1495209" y="3709731"/>
            <a:ext cx="1560453" cy="2331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109DEB-FE64-4507-B755-2D40A465A0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9262"/>
          <a:stretch/>
        </p:blipFill>
        <p:spPr>
          <a:xfrm>
            <a:off x="6225401" y="3862763"/>
            <a:ext cx="1764278" cy="19769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39DBC8-09F9-454D-B1ED-CE1438F637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16745"/>
          <a:stretch/>
        </p:blipFill>
        <p:spPr>
          <a:xfrm>
            <a:off x="3729784" y="3709730"/>
            <a:ext cx="1764277" cy="233163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754F2E3-E49A-4201-96AA-D8B7886F668A}"/>
              </a:ext>
            </a:extLst>
          </p:cNvPr>
          <p:cNvSpPr/>
          <p:nvPr/>
        </p:nvSpPr>
        <p:spPr>
          <a:xfrm>
            <a:off x="2151631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75A1531-57D6-4C0D-8D59-C6BDDCD5A7A3}"/>
              </a:ext>
            </a:extLst>
          </p:cNvPr>
          <p:cNvSpPr/>
          <p:nvPr/>
        </p:nvSpPr>
        <p:spPr>
          <a:xfrm>
            <a:off x="2509628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946C64E-FEFD-4B11-9000-3E0F103A4556}"/>
              </a:ext>
            </a:extLst>
          </p:cNvPr>
          <p:cNvSpPr/>
          <p:nvPr/>
        </p:nvSpPr>
        <p:spPr>
          <a:xfrm>
            <a:off x="1793634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F49CE4-25C4-4130-8933-903B893223FE}"/>
              </a:ext>
            </a:extLst>
          </p:cNvPr>
          <p:cNvSpPr/>
          <p:nvPr/>
        </p:nvSpPr>
        <p:spPr>
          <a:xfrm>
            <a:off x="4480458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E923D41-95C1-465E-A489-C71B9CF58DC7}"/>
              </a:ext>
            </a:extLst>
          </p:cNvPr>
          <p:cNvSpPr/>
          <p:nvPr/>
        </p:nvSpPr>
        <p:spPr>
          <a:xfrm>
            <a:off x="4838455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4108ECC-D7EA-4053-842C-063EADCE9855}"/>
              </a:ext>
            </a:extLst>
          </p:cNvPr>
          <p:cNvSpPr/>
          <p:nvPr/>
        </p:nvSpPr>
        <p:spPr>
          <a:xfrm>
            <a:off x="4122461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BEC1CB8-E9A4-4213-8AED-0E6DD1F84DD7}"/>
              </a:ext>
            </a:extLst>
          </p:cNvPr>
          <p:cNvSpPr/>
          <p:nvPr/>
        </p:nvSpPr>
        <p:spPr>
          <a:xfrm>
            <a:off x="6929799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2215027-FE4F-4202-86F0-08BF4D3400CB}"/>
              </a:ext>
            </a:extLst>
          </p:cNvPr>
          <p:cNvSpPr/>
          <p:nvPr/>
        </p:nvSpPr>
        <p:spPr>
          <a:xfrm>
            <a:off x="7287796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0423347-0B87-48DA-9B34-B9656542B961}"/>
              </a:ext>
            </a:extLst>
          </p:cNvPr>
          <p:cNvSpPr/>
          <p:nvPr/>
        </p:nvSpPr>
        <p:spPr>
          <a:xfrm>
            <a:off x="6571802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8CE1EB-94D4-4667-BED9-5594136AD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713" flipH="1">
            <a:off x="569476" y="2108183"/>
            <a:ext cx="2266122" cy="22661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156A09D-BC29-4945-A84B-B44400E86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0787">
            <a:off x="5477285" y="2212173"/>
            <a:ext cx="2266122" cy="226612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894092-45A3-4A5C-8947-B9F52B8FA2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891">
            <a:off x="1439462" y="1843208"/>
            <a:ext cx="2194383" cy="25369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53E229D-92E8-43B3-BE22-2399A158B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670">
            <a:off x="4340041" y="2259029"/>
            <a:ext cx="1294927" cy="22661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AD0BBB5-ABC7-4495-8C7E-39189B0EA6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42" y="426272"/>
            <a:ext cx="1812555" cy="181255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0EC9F5D-B0B2-482A-ADCA-222E95A6FC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33" y="278406"/>
            <a:ext cx="2000765" cy="20007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A8DA182-EBBC-4CC0-A5CD-3477426771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393" flipH="1">
            <a:off x="3222519" y="2430658"/>
            <a:ext cx="1914291" cy="191429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C3501E1-B26B-4AB9-B6A4-ACC14B6B80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70" y="69375"/>
            <a:ext cx="2450542" cy="245054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4E7917E-C979-4F75-86AC-E618D3EDCC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91" y="246790"/>
            <a:ext cx="2230211" cy="22302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0BC98E6-3A79-42A0-B106-E6EEECFCEB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42" flipH="1">
            <a:off x="1560860" y="2619708"/>
            <a:ext cx="1617610" cy="164172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88C81A9-EF66-495C-AD8A-E1D40851CA5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1"/>
          <a:stretch/>
        </p:blipFill>
        <p:spPr>
          <a:xfrm rot="807370">
            <a:off x="6488087" y="2217210"/>
            <a:ext cx="1638807" cy="200076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50C57FC-4EF7-4A6E-9033-18BD8251B73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344" b="89844" l="6348" r="62402">
                        <a14:foregroundMark x1="29297" y1="7617" x2="27930" y2="2344"/>
                        <a14:foregroundMark x1="43457" y1="12012" x2="43457" y2="9277"/>
                        <a14:foregroundMark x1="58105" y1="22852" x2="58105" y2="19922"/>
                        <a14:foregroundMark x1="61426" y1="26563" x2="62402" y2="26563"/>
                        <a14:backgroundMark x1="28906" y1="82813" x2="25000" y2="77539"/>
                        <a14:backgroundMark x1="28613" y1="77246" x2="31250" y2="85156"/>
                        <a14:backgroundMark x1="31934" y1="79199" x2="33594" y2="83203"/>
                        <a14:backgroundMark x1="42480" y1="81152" x2="43457" y2="75879"/>
                        <a14:backgroundMark x1="44531" y1="75879" x2="45801" y2="89453"/>
                        <a14:backgroundMark x1="43848" y1="84180" x2="42188" y2="75586"/>
                        <a14:backgroundMark x1="46484" y1="74219" x2="49512" y2="74609"/>
                        <a14:backgroundMark x1="40820" y1="75879" x2="40820" y2="82520"/>
                        <a14:backgroundMark x1="40820" y1="79199" x2="40820" y2="8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93"/>
          <a:stretch/>
        </p:blipFill>
        <p:spPr>
          <a:xfrm rot="400879">
            <a:off x="4102318" y="2622831"/>
            <a:ext cx="1095903" cy="172020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2506FFC-B9D1-4226-B869-0A132ED0914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495" b="26405"/>
          <a:stretch/>
        </p:blipFill>
        <p:spPr>
          <a:xfrm rot="242667" flipH="1">
            <a:off x="6400600" y="2677302"/>
            <a:ext cx="1206915" cy="135415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57F7962-5789-49DD-AA8F-06E743CC13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44" y="266868"/>
            <a:ext cx="2007196" cy="200719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8A24006-CE6C-4DC7-ACFD-B71FA1E108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23" y="403726"/>
            <a:ext cx="1609321" cy="1609321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2A7F6AD9-A853-44A2-AB59-AA2FBB09940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35" y="245583"/>
            <a:ext cx="1992760" cy="199276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B6FB8CC-529B-4425-8481-6F48DE471A5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24203" r="73363">
                        <a14:backgroundMark x1="52992" y1="16120" x2="41409" y2="11969"/>
                        <a14:backgroundMark x1="43822" y1="13707" x2="35232" y2="11969"/>
                        <a14:backgroundMark x1="45270" y1="16120" x2="48069" y2="17471"/>
                        <a14:backgroundMark x1="51737" y1="16602" x2="59459" y2="12162"/>
                        <a14:backgroundMark x1="34170" y1="11969" x2="34170" y2="12838"/>
                        <a14:backgroundMark x1="66988" y1="13900" x2="63417" y2="11293"/>
                        <a14:backgroundMark x1="62162" y1="11776" x2="71525" y2="12838"/>
                        <a14:backgroundMark x1="33494" y1="13514" x2="29826" y2="1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8" r="20492"/>
          <a:stretch/>
        </p:blipFill>
        <p:spPr>
          <a:xfrm>
            <a:off x="1495651" y="3696172"/>
            <a:ext cx="1575807" cy="235457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CC731584-07B7-4F8C-BC0B-822F50FB871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4696" r="745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9262"/>
          <a:stretch/>
        </p:blipFill>
        <p:spPr>
          <a:xfrm>
            <a:off x="6159643" y="3799736"/>
            <a:ext cx="1873505" cy="2099328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F113856B-89DA-4C21-B29E-5E3307DA620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0726" r="76307">
                        <a14:backgroundMark x1="53378" y1="12452" x2="46718" y2="10714"/>
                        <a14:backgroundMark x1="34556" y1="11293" x2="43726" y2="14865"/>
                        <a14:backgroundMark x1="47104" y1="14189" x2="60521" y2="1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16745"/>
          <a:stretch/>
        </p:blipFill>
        <p:spPr>
          <a:xfrm>
            <a:off x="3745580" y="3698583"/>
            <a:ext cx="1744024" cy="2304866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A1CAF7F3-FB69-9911-2D7C-CE9EBBDF54E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66" y="266494"/>
            <a:ext cx="1881347" cy="1881347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лон, млекопитающее, Слоны и мамонты, Индийский слон&#10;&#10;Автоматически созданное описание">
            <a:extLst>
              <a:ext uri="{FF2B5EF4-FFF2-40B4-BE49-F238E27FC236}">
                <a16:creationId xmlns:a16="http://schemas.microsoft.com/office/drawing/2014/main" id="{75E4A5A9-82E2-3FEE-0B60-757046FCB23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68" y="253088"/>
            <a:ext cx="2091141" cy="20911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98576-353A-4905-B8D0-F038D23D0847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/>
          <a:stretch/>
        </p:blipFill>
        <p:spPr>
          <a:xfrm>
            <a:off x="2977868" y="7049"/>
            <a:ext cx="3340765" cy="30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604DF5-38BB-4F60-BAB3-0EF1FB49D2F3}"/>
</file>

<file path=customXml/itemProps2.xml><?xml version="1.0" encoding="utf-8"?>
<ds:datastoreItem xmlns:ds="http://schemas.openxmlformats.org/officeDocument/2006/customXml" ds:itemID="{AD260750-BA69-45A6-A983-4A9CCD4BB2D7}"/>
</file>

<file path=customXml/itemProps3.xml><?xml version="1.0" encoding="utf-8"?>
<ds:datastoreItem xmlns:ds="http://schemas.openxmlformats.org/officeDocument/2006/customXml" ds:itemID="{FF6A5347-6488-4927-85B8-29309E48567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2024-08-23T20:42:27Z</dcterms:created>
  <dcterms:modified xsi:type="dcterms:W3CDTF">2024-12-25T21:14:16Z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