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er" initials="u" lastIdx="2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F2FC6"/>
    <a:srgbClr val="F9B5EA"/>
    <a:srgbClr val="FBCDF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>
        <p:scale>
          <a:sx n="66" d="100"/>
          <a:sy n="66" d="100"/>
        </p:scale>
        <p:origin x="1638" y="87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commentAuthors" Target="commentAuthors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D9D6E2-700F-4CD7-A795-5F01222AF961}" type="datetimeFigureOut">
              <a:rPr lang="en-US" smtClean="0"/>
              <a:t>10/29/2024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041E62-69D2-4FF7-BC20-35706442FC0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3" y="0"/>
            <a:ext cx="12185567" cy="6858000"/>
          </a:xfrm>
          <a:prstGeom prst="rect">
            <a:avLst/>
          </a:prstGeom>
        </p:spPr>
      </p:pic>
      <p:sp>
        <p:nvSpPr>
          <p:cNvPr id="5" name="Овал 4"/>
          <p:cNvSpPr/>
          <p:nvPr/>
        </p:nvSpPr>
        <p:spPr>
          <a:xfrm>
            <a:off x="3546964" y="406561"/>
            <a:ext cx="7883035" cy="5284119"/>
          </a:xfrm>
          <a:prstGeom prst="ellipse">
            <a:avLst/>
          </a:prstGeom>
          <a:solidFill>
            <a:schemeClr val="accent5">
              <a:lumMod val="75000"/>
              <a:alpha val="49804"/>
            </a:schemeClr>
          </a:solidFill>
          <a:ln>
            <a:noFill/>
          </a:ln>
          <a:scene3d>
            <a:camera prst="orthographicFront"/>
            <a:lightRig rig="threePt" dir="t"/>
          </a:scene3d>
          <a:sp3d>
            <a:bevelT w="152400" h="50800" prst="softRound"/>
          </a:sp3d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3" name="Снеговик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 flipH="1">
            <a:off x="6350" y="3276600"/>
            <a:ext cx="3581400" cy="358140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6" name="Улыбка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47411" y="716658"/>
            <a:ext cx="1949752" cy="1973497"/>
          </a:xfrm>
          <a:prstGeom prst="rect">
            <a:avLst/>
          </a:prstGeom>
        </p:spPr>
      </p:pic>
      <p:pic>
        <p:nvPicPr>
          <p:cNvPr id="8" name="Лопата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67752" y="3277478"/>
            <a:ext cx="2184060" cy="2238135"/>
          </a:xfrm>
          <a:prstGeom prst="rect">
            <a:avLst/>
          </a:prstGeom>
        </p:spPr>
      </p:pic>
      <p:pic>
        <p:nvPicPr>
          <p:cNvPr id="9" name="Тесто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227805" y="2036688"/>
            <a:ext cx="2129180" cy="2129180"/>
          </a:xfrm>
          <a:prstGeom prst="rect">
            <a:avLst/>
          </a:prstGeom>
        </p:spPr>
      </p:pic>
      <p:pic>
        <p:nvPicPr>
          <p:cNvPr id="11" name="Труба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543498" y="2211776"/>
            <a:ext cx="2134827" cy="1601120"/>
          </a:xfrm>
          <a:prstGeom prst="rect">
            <a:avLst/>
          </a:prstGeom>
        </p:spPr>
      </p:pic>
      <p:pic>
        <p:nvPicPr>
          <p:cNvPr id="18" name="Алмаз улыбка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15" b="2515"/>
          <a:stretch>
            <a:fillRect/>
          </a:stretch>
        </p:blipFill>
        <p:spPr>
          <a:xfrm>
            <a:off x="6547411" y="604695"/>
            <a:ext cx="2072092" cy="1984048"/>
          </a:xfrm>
          <a:prstGeom prst="rect">
            <a:avLst/>
          </a:prstGeom>
        </p:spPr>
      </p:pic>
      <p:pic>
        <p:nvPicPr>
          <p:cNvPr id="19" name="Алмаз тесто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094" b="6094"/>
          <a:stretch>
            <a:fillRect/>
          </a:stretch>
        </p:blipFill>
        <p:spPr>
          <a:xfrm>
            <a:off x="4265361" y="2166458"/>
            <a:ext cx="1992843" cy="1764324"/>
          </a:xfrm>
          <a:prstGeom prst="rect">
            <a:avLst/>
          </a:prstGeom>
        </p:spPr>
      </p:pic>
      <p:pic>
        <p:nvPicPr>
          <p:cNvPr id="20" name="Алмаз труба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97" b="3597"/>
          <a:stretch>
            <a:fillRect/>
          </a:stretch>
        </p:blipFill>
        <p:spPr>
          <a:xfrm>
            <a:off x="8762579" y="2102518"/>
            <a:ext cx="2134827" cy="1997519"/>
          </a:xfrm>
          <a:prstGeom prst="rect">
            <a:avLst/>
          </a:prstGeom>
        </p:spPr>
      </p:pic>
      <p:pic>
        <p:nvPicPr>
          <p:cNvPr id="21" name="Алмаз лопата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059" b="4059"/>
          <a:stretch>
            <a:fillRect/>
          </a:stretch>
        </p:blipFill>
        <p:spPr>
          <a:xfrm>
            <a:off x="6412853" y="3490046"/>
            <a:ext cx="2084310" cy="193086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000"/>
                            </p:stCondLst>
                            <p:childTnLst>
                              <p:par>
                                <p:cTn id="2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000"/>
                            </p:stCondLst>
                            <p:childTnLst>
                              <p:par>
                                <p:cTn id="4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5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8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000"/>
                            </p:stCondLst>
                            <p:childTnLst>
                              <p:par>
                                <p:cTn id="7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Администратор</cp:lastModifiedBy>
  <cp:revision>17</cp:revision>
  <dcterms:created xsi:type="dcterms:W3CDTF">2024-02-21T07:30:00Z</dcterms:created>
  <dcterms:modified xsi:type="dcterms:W3CDTF">2024-10-29T10:32:56Z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6C959C0C3F764110BB2A0807FBEFA2C9_12</vt:lpwstr>
  </property>
  <property fmtid="{D5CDD505-2E9C-101B-9397-08002B2CF9AE}" pid="3" name="KSOProductBuildVer">
    <vt:lpwstr>1033-12.2.0.17153</vt:lpwstr>
  </property>
</Properties>
</file>