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7CFDA4-AF5E-180C-1A6C-A5F290BE3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41" y="3429000"/>
            <a:ext cx="3157018" cy="3157018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03C3D-88EA-4A78-BC39-1F8E2A9CE621}"/>
</file>

<file path=customXml/itemProps2.xml><?xml version="1.0" encoding="utf-8"?>
<ds:datastoreItem xmlns:ds="http://schemas.openxmlformats.org/officeDocument/2006/customXml" ds:itemID="{BC65EBB1-19A7-42B6-8810-FFBC1986B4AC}"/>
</file>

<file path=customXml/itemProps3.xml><?xml version="1.0" encoding="utf-8"?>
<ds:datastoreItem xmlns:ds="http://schemas.openxmlformats.org/officeDocument/2006/customXml" ds:itemID="{32DF2C70-81F3-4DF3-86C3-339D22015E44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