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2196" y="870"/>
      </p:cViewPr>
      <p:guideLst>
        <p:guide orient="horz" pos="211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D8E05-DD11-43F5-8EC5-5E597DD1F1BC}" type="datetimeFigureOut">
              <a:rPr lang="ru-UA" smtClean="0"/>
              <a:t>21.07.2025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237-594F-485B-984B-441C170BC5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08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Флажок</a:t>
            </a:r>
            <a:r>
              <a:rPr lang="uk-UA" dirty="0"/>
              <a:t>-морж, </a:t>
            </a:r>
            <a:r>
              <a:rPr lang="uk-UA" dirty="0" err="1"/>
              <a:t>кр</a:t>
            </a:r>
            <a:r>
              <a:rPr lang="ru-RU" dirty="0" err="1"/>
              <a:t>ыжовник</a:t>
            </a:r>
            <a:r>
              <a:rPr lang="ru-RU" dirty="0"/>
              <a:t> – пружина, джин </a:t>
            </a:r>
            <a:r>
              <a:rPr lang="ru-RU" dirty="0" err="1"/>
              <a:t>ынжир</a:t>
            </a:r>
            <a:br>
              <a:rPr lang="uk-UA" dirty="0"/>
            </a:b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D8237-594F-485B-984B-441C170BC5B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786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66489" y="82867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21605" y="810602"/>
            <a:ext cx="3007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żuka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155019" y="82867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38539" y="864175"/>
            <a:ext cx="3036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żabę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157584" y="906492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822457" y="864175"/>
            <a:ext cx="3805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żołędzia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48995" y="836668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082246" y="886131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żółwia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62320" y="85123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822457" y="859302"/>
            <a:ext cx="4006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sprężynę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85102" y="841541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749253" y="839105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jarzębinę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3632" y="830833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6052" y="861710"/>
            <a:ext cx="4035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narciarza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4731" y="85062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25691" y="848188"/>
            <a:ext cx="374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malarza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0606" y="819639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50084" y="841541"/>
            <a:ext cx="3578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piżamę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2685" y="848276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37170" y="868009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kałużę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987790" y="2980055"/>
            <a:ext cx="3204210" cy="32042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6BC108-72A8-2646-DFC9-988087157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684" y="3068572"/>
            <a:ext cx="2966792" cy="302717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4C55336-518C-82E0-A96A-270D69C3B6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17" y="3405460"/>
            <a:ext cx="2321493" cy="23214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BEAD6D-EB9F-FB21-5431-EB3F890DAD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5648" y="3265771"/>
            <a:ext cx="2466891" cy="24668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9" y="2221801"/>
            <a:ext cx="4171992" cy="4171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5982" y="2352513"/>
            <a:ext cx="3508961" cy="36193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38" y="3039509"/>
            <a:ext cx="3045586" cy="280565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58" y="3033233"/>
            <a:ext cx="3320141" cy="332014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23" y="698520"/>
            <a:ext cx="5555646" cy="5654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AFA886-8318-42C9-9DFF-63ABD65CDFDF}"/>
</file>

<file path=customXml/itemProps2.xml><?xml version="1.0" encoding="utf-8"?>
<ds:datastoreItem xmlns:ds="http://schemas.openxmlformats.org/officeDocument/2006/customXml" ds:itemID="{54233B4F-802D-4A46-A7C5-6BEB11C38B72}"/>
</file>

<file path=customXml/itemProps3.xml><?xml version="1.0" encoding="utf-8"?>
<ds:datastoreItem xmlns:ds="http://schemas.openxmlformats.org/officeDocument/2006/customXml" ds:itemID="{E32ED6B2-D7CC-46B6-A7C9-11D31ED277CB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61</Words>
  <Application>Microsoft Office PowerPoint</Application>
  <PresentationFormat>Широкоэкранный</PresentationFormat>
  <Paragraphs>22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65</cp:revision>
  <dcterms:created xsi:type="dcterms:W3CDTF">2017-09-06T16:01:00Z</dcterms:created>
  <dcterms:modified xsi:type="dcterms:W3CDTF">2025-07-21T14:16:33Z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