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16FA-E4FD-488B-B781-8C1C38B78CA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3" Type="http://schemas.openxmlformats.org/officeDocument/2006/relationships/image" Target="../media/image1.jpeg"/><Relationship Id="rId21" Type="http://schemas.microsoft.com/office/2007/relationships/hdphoto" Target="../media/hdphoto5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24" Type="http://schemas.microsoft.com/office/2007/relationships/hdphoto" Target="../media/hdphoto6.wdp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74573" y="435166"/>
            <a:ext cx="8231652" cy="5987668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4658" r="19210" b="8032"/>
          <a:stretch>
            <a:fillRect/>
          </a:stretch>
        </p:blipFill>
        <p:spPr>
          <a:xfrm>
            <a:off x="6380342" y="977973"/>
            <a:ext cx="1458153" cy="2011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62120" y="3688072"/>
            <a:ext cx="1663126" cy="21286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9" y="1352412"/>
            <a:ext cx="2084063" cy="12630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83708" y="3798551"/>
            <a:ext cx="2049138" cy="1907679"/>
          </a:xfrm>
          <a:prstGeom prst="rect">
            <a:avLst/>
          </a:prstGeom>
        </p:spPr>
      </p:pic>
      <p:pic>
        <p:nvPicPr>
          <p:cNvPr id="22" name="3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4658" r="19210" b="8032"/>
          <a:stretch>
            <a:fillRect/>
          </a:stretch>
        </p:blipFill>
        <p:spPr>
          <a:xfrm>
            <a:off x="6389318" y="984865"/>
            <a:ext cx="1458153" cy="2011941"/>
          </a:xfrm>
          <a:prstGeom prst="rect">
            <a:avLst/>
          </a:prstGeom>
        </p:spPr>
      </p:pic>
      <p:pic>
        <p:nvPicPr>
          <p:cNvPr id="23" name="5Рисунок 2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71096" y="3694964"/>
            <a:ext cx="1663126" cy="2128638"/>
          </a:xfrm>
          <a:prstGeom prst="rect">
            <a:avLst/>
          </a:prstGeom>
        </p:spPr>
      </p:pic>
      <p:pic>
        <p:nvPicPr>
          <p:cNvPr id="26" name="1Рисунок 2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5" y="1359304"/>
            <a:ext cx="2084063" cy="1263069"/>
          </a:xfrm>
          <a:prstGeom prst="rect">
            <a:avLst/>
          </a:prstGeom>
        </p:spPr>
      </p:pic>
      <p:pic>
        <p:nvPicPr>
          <p:cNvPr id="27" name="6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92684" y="3805443"/>
            <a:ext cx="2049138" cy="19076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2556969" y="3330496"/>
            <a:ext cx="911465" cy="4941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561007" y="666214"/>
            <a:ext cx="911465" cy="49410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383251" y="3223263"/>
            <a:ext cx="911465" cy="4941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7633409" y="3251981"/>
            <a:ext cx="911465" cy="49410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9439809">
            <a:off x="7600538" y="1054136"/>
            <a:ext cx="911465" cy="494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437918" flipH="1">
            <a:off x="930898" y="740025"/>
            <a:ext cx="911465" cy="446524"/>
          </a:xfrm>
          <a:prstGeom prst="rect">
            <a:avLst/>
          </a:prstGeom>
        </p:spPr>
      </p:pic>
      <p:pic>
        <p:nvPicPr>
          <p:cNvPr id="2" name="Picture 1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700135" y="2622550"/>
            <a:ext cx="3421380" cy="3421380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FE92755-7A4E-977F-5F2F-7FB153E7D05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64" y="1114992"/>
            <a:ext cx="2084062" cy="2084062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F65D5B8-DE8F-1387-B545-6B4E58E3736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42" y="1114992"/>
            <a:ext cx="2084062" cy="208406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89F2540-485C-5452-109F-3B468B6630B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8" y="3805443"/>
            <a:ext cx="1810503" cy="198352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40EE06C-DDF1-229C-EB96-8A6A4D105586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6" y="3805442"/>
            <a:ext cx="1810503" cy="19835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3863" r="10100" b="10288"/>
          <a:stretch>
            <a:fillRect/>
          </a:stretch>
        </p:blipFill>
        <p:spPr>
          <a:xfrm>
            <a:off x="2743451" y="2527950"/>
            <a:ext cx="3815123" cy="3827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BADE992-5F8F-43C5-8CC2-3F84A93FCEE1}"/>
</file>

<file path=customXml/itemProps2.xml><?xml version="1.0" encoding="utf-8"?>
<ds:datastoreItem xmlns:ds="http://schemas.openxmlformats.org/officeDocument/2006/customXml" ds:itemID="{5C93CB11-16D6-4F87-960D-A0A44B6D5DA9}"/>
</file>

<file path=customXml/itemProps3.xml><?xml version="1.0" encoding="utf-8"?>
<ds:datastoreItem xmlns:ds="http://schemas.openxmlformats.org/officeDocument/2006/customXml" ds:itemID="{BA637B08-8309-4424-B000-745237838468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2024-05-12T19:36:00Z</dcterms:created>
  <dcterms:modified xsi:type="dcterms:W3CDTF">2024-11-08T10:44:20Z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618F743100944AA39BA946A34AD75BF3_12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