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1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18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696CC-B20B-4972-BFD7-D7E08DBDFCA0}" type="datetimeFigureOut">
              <a:rPr lang="uk-UA" smtClean="0"/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9313D-C81A-46E1-9AE6-51951CA54849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9313D-C81A-46E1-9AE6-51951CA54849}" type="slidenum">
              <a:rPr lang="uk-UA" smtClean="0"/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13.png"/><Relationship Id="rId13" Type="http://schemas.openxmlformats.org/officeDocument/2006/relationships/tags" Target="../tags/tag1.xml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665" y="398428"/>
            <a:ext cx="4080918" cy="408091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640" y="290546"/>
            <a:ext cx="4080918" cy="4080918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9929" y="94539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3" b="7958"/>
          <a:stretch>
            <a:fillRect/>
          </a:stretch>
        </p:blipFill>
        <p:spPr>
          <a:xfrm>
            <a:off x="1824384" y="4300769"/>
            <a:ext cx="3428572" cy="26276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3" b="7958"/>
          <a:stretch>
            <a:fillRect/>
          </a:stretch>
        </p:blipFill>
        <p:spPr>
          <a:xfrm>
            <a:off x="6481533" y="3675234"/>
            <a:ext cx="3428572" cy="26276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3" b="7958"/>
          <a:stretch>
            <a:fillRect/>
          </a:stretch>
        </p:blipFill>
        <p:spPr>
          <a:xfrm>
            <a:off x="3966370" y="2543845"/>
            <a:ext cx="3428572" cy="262762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3" b="7958"/>
          <a:stretch>
            <a:fillRect/>
          </a:stretch>
        </p:blipFill>
        <p:spPr>
          <a:xfrm>
            <a:off x="-72736" y="2452709"/>
            <a:ext cx="3428572" cy="2627621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935874" y="2987172"/>
            <a:ext cx="1513439" cy="1418902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" r="7045"/>
          <a:stretch>
            <a:fillRect/>
          </a:stretch>
        </p:blipFill>
        <p:spPr>
          <a:xfrm>
            <a:off x="982657" y="3152271"/>
            <a:ext cx="1354576" cy="983400"/>
          </a:xfrm>
          <a:prstGeom prst="rect">
            <a:avLst/>
          </a:prstGeom>
        </p:spPr>
      </p:pic>
      <p:sp>
        <p:nvSpPr>
          <p:cNvPr id="28" name="Блок-схема: вузол 27"/>
          <p:cNvSpPr/>
          <p:nvPr/>
        </p:nvSpPr>
        <p:spPr>
          <a:xfrm>
            <a:off x="2781950" y="4745213"/>
            <a:ext cx="1513439" cy="1418902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0" b="8490"/>
          <a:stretch>
            <a:fillRect/>
          </a:stretch>
        </p:blipFill>
        <p:spPr>
          <a:xfrm>
            <a:off x="2964954" y="4974434"/>
            <a:ext cx="1117672" cy="927899"/>
          </a:xfrm>
          <a:prstGeom prst="rect">
            <a:avLst/>
          </a:prstGeom>
        </p:spPr>
      </p:pic>
      <p:sp>
        <p:nvSpPr>
          <p:cNvPr id="32" name="Блок-схема: вузол 31"/>
          <p:cNvSpPr/>
          <p:nvPr/>
        </p:nvSpPr>
        <p:spPr>
          <a:xfrm>
            <a:off x="4939140" y="3029999"/>
            <a:ext cx="1513439" cy="1418902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sp>
        <p:nvSpPr>
          <p:cNvPr id="33" name="Блок-схема: вузол 32"/>
          <p:cNvSpPr/>
          <p:nvPr/>
        </p:nvSpPr>
        <p:spPr>
          <a:xfrm>
            <a:off x="7439099" y="4209697"/>
            <a:ext cx="1513439" cy="1418902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6" t="5979" r="8464" b="8064"/>
          <a:stretch>
            <a:fillRect/>
          </a:stretch>
        </p:blipFill>
        <p:spPr>
          <a:xfrm>
            <a:off x="5213885" y="3230719"/>
            <a:ext cx="998008" cy="103974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533957" y="4559523"/>
            <a:ext cx="1161778" cy="895141"/>
          </a:xfrm>
          <a:prstGeom prst="rect">
            <a:avLst/>
          </a:prstGeom>
        </p:spPr>
      </p:pic>
      <p:sp>
        <p:nvSpPr>
          <p:cNvPr id="34" name="Блок-схема: вузол 33"/>
          <p:cNvSpPr/>
          <p:nvPr/>
        </p:nvSpPr>
        <p:spPr>
          <a:xfrm>
            <a:off x="7083670" y="1475056"/>
            <a:ext cx="1513439" cy="1418902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sp>
        <p:nvSpPr>
          <p:cNvPr id="37" name="Блок-схема: вузол 36"/>
          <p:cNvSpPr/>
          <p:nvPr/>
        </p:nvSpPr>
        <p:spPr>
          <a:xfrm>
            <a:off x="3204027" y="765605"/>
            <a:ext cx="1457746" cy="1418902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324" y="1559685"/>
            <a:ext cx="1035029" cy="12738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9" b="2009"/>
          <a:stretch>
            <a:fillRect/>
          </a:stretch>
        </p:blipFill>
        <p:spPr>
          <a:xfrm>
            <a:off x="3485969" y="989295"/>
            <a:ext cx="838858" cy="104669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18657">
            <a:off x="543080" y="603910"/>
            <a:ext cx="2293964" cy="2293964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18657">
            <a:off x="2978886" y="2077763"/>
            <a:ext cx="2293964" cy="2293964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17314">
            <a:off x="7460719" y="3917263"/>
            <a:ext cx="2293964" cy="229396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6" b="2336"/>
          <a:stretch>
            <a:fillRect/>
          </a:stretch>
        </p:blipFill>
        <p:spPr>
          <a:xfrm>
            <a:off x="2546923" y="1509408"/>
            <a:ext cx="4168313" cy="4004836"/>
          </a:xfrm>
          <a:prstGeom prst="rect">
            <a:avLst/>
          </a:prstGeom>
        </p:spPr>
      </p:pic>
      <p:pic>
        <p:nvPicPr>
          <p:cNvPr id="5" name="Picture 4" descr="Без назви-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8005445" y="1605915"/>
            <a:ext cx="4140200" cy="414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93 -0.02407 L 0.06393 -0.02384 C 0.06771 -0.02708 0.06953 -0.02917 0.07305 -0.03079 C 0.07526 -0.03171 0.07748 -0.03264 0.07969 -0.03333 L 0.08307 -0.03449 L 0.1155 -0.03333 C 0.12474 -0.03171 0.13503 -0.02523 0.14388 -0.02014 C 0.16706 0.01227 0.13138 -0.03704 0.16302 0.00347 C 0.1668 0.00833 0.17891 0.03055 0.17969 0.03241 C 0.18307 0.04143 0.18594 0.05069 0.18972 0.0588 C 0.19909 0.07893 0.20026 0.07963 0.20716 0.1037 C 0.21185 0.11968 0.21107 0.11528 0.21393 0.13125 C 0.21589 0.14259 0.21966 0.16551 0.21966 0.16574 C 0.21992 0.17222 0.22018 0.1787 0.22057 0.18518 C 0.22097 0.1919 0.22227 0.19838 0.22227 0.20509 C 0.22227 0.22014 0.22175 0.23518 0.22057 0.25 C 0.22005 0.25555 0.21849 0.26065 0.21719 0.26574 C 0.21393 0.27824 0.21003 0.29352 0.20469 0.30532 C 0.20261 0.30995 0.20013 0.31366 0.19805 0.31852 C 0.19675 0.3213 0.1961 0.32477 0.19466 0.32778 C 0.19297 0.33102 0.19076 0.3338 0.18893 0.3368 C 0.18685 0.34028 0.1849 0.34375 0.18307 0.34745 C 0.18177 0.35 0.18112 0.35301 0.17969 0.35532 C 0.17774 0.35833 0.17513 0.36018 0.17305 0.36319 C 0.17123 0.36597 0.16992 0.36968 0.1681 0.37245 C 0.16628 0.375 0.15586 0.38588 0.153 0.38819 C 0.14818 0.39236 0.13776 0.39722 0.13386 0.39884 C 0.13086 0.4 0.12774 0.40023 0.12474 0.40139 C 0.10834 0.40764 0.12487 0.4044 0.1056 0.40694 C 0.08646 0.40602 0.07904 0.40694 0.06393 0.40417 C 0.05195 0.40185 0.04414 0.40069 0.03307 0.39606 C 0.03047 0.39514 0.028 0.39375 0.02552 0.39213 C 0.02188 0.39005 0.01823 0.38819 0.01472 0.38565 C 0.01185 0.38333 0.00925 0.38009 0.00638 0.37778 C 0.00456 0.37616 0.00235 0.37546 0.00052 0.37384 C -0.0026 0.3706 -0.00547 0.36643 -0.00859 0.36319 C -0.01133 0.36018 -0.01419 0.3581 -0.01693 0.35532 C -0.01992 0.34745 -0.025 0.33426 -0.02617 0.32778 C -0.02995 0.30347 -0.02877 0.31366 -0.03021 0.29722 C -0.02995 0.29167 -0.03008 0.28565 -0.02943 0.28009 C -0.02851 0.27292 -0.02539 0.26505 -0.02278 0.25926 C -0.02174 0.25694 -0.01862 0.25 -0.01614 0.24861 C -0.01445 0.24768 -0.01276 0.24768 -0.01107 0.24722 C -0.00911 0.24768 -0.00716 0.24745 -0.00534 0.24861 C -0.00325 0.24977 0.00078 0.25417 0.003 0.25648 C 0.00417 0.25995 0.00521 0.26343 0.00638 0.26713 C 0.00794 0.2713 0.01159 0.27847 0.01224 0.28403 C 0.01276 0.28889 0.01276 0.29375 0.01302 0.29884 L 0.01302 0.29884 " pathEditMode="relative" rAng="0" ptsTypes="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" y="2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1 0.24838 L 0.00391 0.24838 C 0.01133 0.20209 0.00339 0.13496 0.0263 0.10926 C 0.16641 -0.04838 0.24675 0.12107 0.36888 0.23658 C 0.36693 0.35996 0.40781 0.5125 0.36302 0.60695 C 0.32722 0.68264 0.25091 0.62014 0.19636 0.60093 C 0.14193 0.58195 0.14297 0.56597 0.14297 0.52246 L 0.14297 0.52246 " pathEditMode="relative" ptsTypes="AAAAAAAA">
                                      <p:cBhvr>
                                        <p:cTn id="27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33 0.51389 L 0.16133 0.51389 C 0.14844 0.39028 0.0875 0.16644 0.24219 0.16111 C 0.28477 0.15949 0.34727 0.29005 0.34727 0.29005 L 0.34727 0.29005 " pathEditMode="relative" ptsTypes="AAAAA">
                                      <p:cBhvr>
                                        <p:cTn id="4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646 0.30047 L 0.33646 0.30047 C 0.34466 0.18357 0.33959 -0.1074 0.51641 0.09144 C 0.5681 0.14954 0.54974 0.30093 0.56641 0.40556 L 0.56055 0.46343 L 0.56055 0.46343 " pathEditMode="relative" ptsTypes="AAAAAA">
                                      <p:cBhvr>
                                        <p:cTn id="6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12 -0.02732 L -0.00612 -0.02732 C -0.00599 -0.0294 -0.00352 -0.0588 -0.00352 -0.06436 C -0.00352 -0.08565 -0.00378 -0.10695 -0.00443 -0.12824 C -0.00456 -0.13264 -0.0056 -0.13704 -0.00612 -0.14144 C -0.01055 -0.17871 -0.00469 -0.13357 -0.01029 -0.17107 C -0.01094 -0.17547 -0.01107 -0.1801 -0.01185 -0.18449 C -0.01901 -0.22246 -0.01133 -0.17014 -0.01862 -0.21412 C -0.01966 -0.22037 -0.01979 -0.22709 -0.02109 -0.23334 C -0.0224 -0.23959 -0.02448 -0.24514 -0.02604 -0.25116 C -0.02747 -0.25649 -0.02865 -0.26227 -0.03021 -0.26737 C -0.03164 -0.27199 -0.03372 -0.27616 -0.03529 -0.28079 C -0.03672 -0.28496 -0.03789 -0.28982 -0.03945 -0.29399 C -0.04089 -0.29815 -0.04284 -0.30186 -0.0444 -0.30579 C -0.04622 -0.31065 -0.04753 -0.31598 -0.04935 -0.32061 C -0.05117 -0.32547 -0.05352 -0.3294 -0.05521 -0.33403 C -0.0569 -0.33866 -0.05768 -0.34422 -0.05938 -0.34885 C -0.06081 -0.35278 -0.06289 -0.35556 -0.06445 -0.35926 C -0.06758 -0.36644 -0.07018 -0.37454 -0.07357 -0.38149 C -0.07526 -0.38496 -0.07708 -0.3882 -0.07852 -0.3919 C -0.08034 -0.39607 -0.08164 -0.40116 -0.08359 -0.4051 C -0.08529 -0.40857 -0.0875 -0.41088 -0.08945 -0.41412 C -0.09362 -0.4213 -0.09779 -0.42894 -0.10195 -0.43635 C -0.11016 -0.45093 -0.11289 -0.45672 -0.12435 -0.47037 C -0.12695 -0.47338 -0.12956 -0.47593 -0.1319 -0.47917 C -0.13451 -0.48287 -0.13672 -0.4875 -0.13945 -0.49098 C -0.14089 -0.49306 -0.14284 -0.49375 -0.1444 -0.49561 C -0.14831 -0.49977 -0.15182 -0.50556 -0.15612 -0.5088 C -0.15807 -0.51042 -0.16003 -0.51158 -0.16185 -0.5132 C -0.16367 -0.51505 -0.1651 -0.5176 -0.16693 -0.51922 C -0.16875 -0.52107 -0.17083 -0.52199 -0.17279 -0.52362 C -0.18997 -0.53889 -0.16667 -0.52037 -0.18529 -0.53403 C -0.18919 -0.53681 -0.19297 -0.54005 -0.19688 -0.54283 C -0.19831 -0.54399 -0.19974 -0.54468 -0.20104 -0.54584 C -0.20273 -0.54746 -0.2043 -0.54908 -0.20612 -0.55024 C -0.20964 -0.55278 -0.21589 -0.55487 -0.2194 -0.55625 C -0.23008 -0.56088 -0.2332 -0.5632 -0.24362 -0.56505 C -0.24831 -0.56598 -0.253 -0.56598 -0.25768 -0.56667 C -0.26081 -0.5669 -0.2638 -0.5676 -0.26693 -0.56806 C -0.27109 -0.56875 -0.27526 -0.56899 -0.27943 -0.56945 C -0.29883 -0.56899 -0.31823 -0.56945 -0.33776 -0.56806 C -0.34115 -0.56783 -0.3444 -0.56598 -0.34779 -0.56505 C -0.35026 -0.56459 -0.35273 -0.56412 -0.35521 -0.56366 C -0.36185 -0.55973 -0.35234 -0.56505 -0.36185 -0.56065 C -0.36576 -0.5588 -0.37357 -0.55487 -0.37357 -0.55487 C -0.38672 -0.54074 -0.36602 -0.56227 -0.38438 -0.54584 C -0.3862 -0.54422 -0.38763 -0.54167 -0.38945 -0.54005 C -0.39271 -0.53635 -0.3931 -0.53774 -0.39609 -0.53264 C -0.39675 -0.53125 -0.39714 -0.52963 -0.39779 -0.52801 C -0.39805 -0.52524 -0.39857 -0.51922 -0.39935 -0.51621 C -0.4026 -0.50487 -0.39974 -0.51852 -0.40182 -0.50741 L -0.40182 -0.50741 " pathEditMode="relative" ptsTypes="AAAAAAAAAAAAAAAAAAAAAAAAAAAAAAAAAAAAAAAAAAAAAAAAAAAA">
                                      <p:cBhvr>
                                        <p:cTn id="9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8 -0.22593 L 0.0168 -0.22546 C 0.01992 -0.23148 0.02292 -0.23843 0.0263 -0.24213 C 0.03607 -0.25301 0.03659 -0.24931 0.0444 -0.25347 C 0.04675 -0.25486 0.04896 -0.25787 0.0513 -0.2581 C 0.07435 -0.26088 0.06432 -0.25926 0.08177 -0.2625 L 0.11849 -0.26042 C 0.12383 -0.25995 0.14141 -0.25463 0.14479 -0.25347 C 0.14688 -0.25301 0.14883 -0.25208 0.15104 -0.25116 C 0.15326 -0.25046 0.1556 -0.25023 0.15794 -0.24908 C 0.16055 -0.24792 0.16289 -0.24537 0.16563 -0.24421 C 0.17031 -0.24236 0.17526 -0.24167 0.18008 -0.23982 C 0.18216 -0.23912 0.18425 -0.23866 0.18633 -0.23773 C 0.18854 -0.23611 0.19089 -0.23357 0.19323 -0.23287 C 0.19948 -0.23079 0.21198 -0.22847 0.21198 -0.22801 C 0.21498 -0.22523 0.21784 -0.22153 0.22096 -0.21921 C 0.22409 -0.21667 0.22748 -0.21644 0.2306 -0.21458 C 0.23841 -0.21042 0.24076 -0.20903 0.2487 -0.20324 C 0.25052 -0.20162 0.25235 -0.19977 0.25417 -0.19838 C 0.25625 -0.19699 0.25833 -0.19537 0.26042 -0.19398 C 0.26419 -0.19097 0.26784 -0.18889 0.27149 -0.18472 L 0.28399 -0.17083 C 0.28646 -0.16783 0.28906 -0.16412 0.29154 -0.16158 C 0.3 -0.15324 0.2974 -0.15718 0.30534 -0.14329 C 0.30742 -0.13958 0.30977 -0.13658 0.31172 -0.13195 C 0.31341 -0.12708 0.31485 -0.12083 0.31654 -0.11574 C 0.31875 -0.10926 0.32136 -0.1044 0.32344 -0.09745 C 0.32513 -0.0912 0.3263 -0.0838 0.32761 -0.07685 C 0.33164 -0.05486 0.32943 -0.06366 0.33386 -0.0375 C 0.3349 -0.03125 0.33607 -0.02546 0.33724 -0.01921 C 0.33932 0.00463 0.34128 0.02662 0.34271 0.05208 C 0.34336 0.05972 0.34388 0.06736 0.34414 0.07523 C 0.34479 0.08657 0.34505 0.09792 0.3457 0.10926 C 0.34492 0.13935 0.34479 0.16944 0.34349 0.19884 C 0.34284 0.21435 0.33346 0.25625 0.33242 0.2588 C 0.32461 0.27963 0.31302 0.31528 0.30261 0.32292 C 0.28985 0.33287 0.29675 0.32963 0.28177 0.33264 C 0.27774 0.33148 0.27357 0.33171 0.2694 0.32986 C 0.26341 0.32778 0.25235 0.31852 0.24649 0.31389 C 0.23529 0.29606 0.23073 0.29097 0.22096 0.26782 C 0.21797 0.26088 0.21537 0.25324 0.21263 0.24514 C 0.20352 0.21759 0.1974 0.19954 0.1905 0.1669 C 0.18841 0.15671 0.18659 0.1456 0.1849 0.13472 C 0.17253 0.05231 0.17526 0.07546 0.16966 0.01319 C 0.16836 -0.01921 0.16667 -0.04745 0.16901 -0.08125 C 0.16979 -0.09259 0.17253 -0.10139 0.17461 -0.11088 C 0.17865 -0.13148 0.18099 -0.14259 0.18711 -0.15718 C 0.18958 -0.16343 0.19258 -0.16759 0.19531 -0.17315 C 0.19805 -0.17894 0.20065 -0.18658 0.20365 -0.19144 C 0.20651 -0.19653 0.20964 -0.19954 0.21263 -0.20324 C 0.21537 -0.20648 0.2181 -0.21019 0.22096 -0.21227 C 0.23047 -0.21968 0.23451 -0.21921 0.24375 -0.22153 C 0.25274 -0.21921 0.27774 -0.22153 0.29089 -0.20324 C 0.29401 -0.19884 0.30052 -0.18542 0.30339 -0.1757 C 0.30534 -0.16829 0.30729 -0.16065 0.30899 -0.15255 C 0.30977 -0.14838 0.31042 -0.14329 0.31094 -0.13889 C 0.31276 -0.12593 0.31341 -0.12014 0.31445 -0.10648 C 0.31485 -0.10208 0.31498 -0.09745 0.31511 -0.09259 C 0.31524 -0.0875 0.31511 -0.08195 0.31511 -0.07685 L 0.31511 -0.07639 " pathEditMode="relative" rAng="0" ptsTypes="AAAAAAAAAAAAAAAAAAAAAAAAAAAAAAAAAAAAAAAAAAAAAAAAAAAAAAAAAAAA">
                                      <p:cBhvr>
                                        <p:cTn id="111" dur="4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45" y="2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8" grpId="1" animBg="1"/>
      <p:bldP spid="28" grpId="2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7" grpId="0" animBg="1"/>
      <p:bldP spid="37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22</cp:revision>
  <dcterms:created xsi:type="dcterms:W3CDTF">2024-04-13T10:22:00Z</dcterms:created>
  <dcterms:modified xsi:type="dcterms:W3CDTF">2024-06-19T10:06:05Z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8DFC45D8636E4E3B94DD0B87C58FAAE2_12</vt:lpwstr>
  </property>
  <property fmtid="{D5CDD505-2E9C-101B-9397-08002B2CF9AE}" pid="3" name="KSOProductBuildVer">
    <vt:lpwstr>1033-12.2.0.17119</vt:lpwstr>
  </property>
</Properties>
</file>