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66" d="100"/>
          <a:sy n="66" d="100"/>
        </p:scale>
        <p:origin x="2196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jp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g"/><Relationship Id="rId28" Type="http://schemas.microsoft.com/office/2007/relationships/hdphoto" Target="../media/hdphoto1.wdp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A0259FF-38E2-D532-056B-8D12FA4B412A}"/>
              </a:ext>
            </a:extLst>
          </p:cNvPr>
          <p:cNvSpPr txBox="1"/>
          <p:nvPr/>
        </p:nvSpPr>
        <p:spPr>
          <a:xfrm>
            <a:off x="6980239" y="681098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Парус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Посміхнутися</a:t>
            </a:r>
            <a:r>
              <a:rPr lang="ru-RU" sz="2400" dirty="0">
                <a:latin typeface="Comic Sans MS" panose="030F0702030302020204" pitchFamily="66" charset="0"/>
              </a:rPr>
              <a:t> і широко </a:t>
            </a:r>
            <a:r>
              <a:rPr lang="ru-RU" sz="2400" dirty="0" err="1">
                <a:latin typeface="Comic Sans MS" panose="030F0702030302020204" pitchFamily="66" charset="0"/>
              </a:rPr>
              <a:t>відкрити</a:t>
            </a:r>
            <a:r>
              <a:rPr lang="ru-RU" sz="2400" dirty="0">
                <a:latin typeface="Comic Sans MS" panose="030F0702030302020204" pitchFamily="66" charset="0"/>
              </a:rPr>
              <a:t> рота, </a:t>
            </a:r>
            <a:r>
              <a:rPr lang="ru-RU" sz="2400" dirty="0" err="1">
                <a:latin typeface="Comic Sans MS" panose="030F0702030302020204" pitchFamily="66" charset="0"/>
              </a:rPr>
              <a:t>кінчик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язика</a:t>
            </a:r>
            <a:r>
              <a:rPr lang="ru-RU" sz="2400" dirty="0">
                <a:latin typeface="Comic Sans MS" panose="030F0702030302020204" pitchFamily="66" charset="0"/>
              </a:rPr>
              <a:t> за </a:t>
            </a:r>
            <a:r>
              <a:rPr lang="ru-RU" sz="2400" dirty="0" err="1">
                <a:latin typeface="Comic Sans MS" panose="030F0702030302020204" pitchFamily="66" charset="0"/>
              </a:rPr>
              <a:t>верхні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зуби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намагатися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утримувати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у альвеол </a:t>
            </a:r>
            <a:r>
              <a:rPr lang="ru-RU" sz="2400" dirty="0" err="1">
                <a:latin typeface="Comic Sans MS" panose="030F0702030302020204" pitchFamily="66" charset="0"/>
              </a:rPr>
              <a:t>від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п'яти</a:t>
            </a:r>
            <a:r>
              <a:rPr lang="ru-RU" sz="2400" dirty="0">
                <a:latin typeface="Comic Sans MS" panose="030F0702030302020204" pitchFamily="66" charset="0"/>
              </a:rPr>
              <a:t> до десяти секунд.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76CF6EB-7CD5-0FCA-6DE7-507B13A87EE3}"/>
              </a:ext>
            </a:extLst>
          </p:cNvPr>
          <p:cNvGrpSpPr/>
          <p:nvPr/>
        </p:nvGrpSpPr>
        <p:grpSpPr>
          <a:xfrm>
            <a:off x="1819276" y="920441"/>
            <a:ext cx="2562098" cy="4492112"/>
            <a:chOff x="1819276" y="920441"/>
            <a:chExt cx="2562098" cy="4492112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4A26895-E934-6C53-D233-07F0C5E07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6" t="1696" r="8434" b="2779"/>
            <a:stretch/>
          </p:blipFill>
          <p:spPr>
            <a:xfrm>
              <a:off x="1819276" y="920441"/>
              <a:ext cx="2562098" cy="2484355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7" name="Рисунок 16" descr="Изображение выглядит как транспорт, плавсредство, корабль, парусное судно&#10;&#10;Автоматически созданное описание">
              <a:extLst>
                <a:ext uri="{FF2B5EF4-FFF2-40B4-BE49-F238E27FC236}">
                  <a16:creationId xmlns:a16="http://schemas.microsoft.com/office/drawing/2014/main" id="{D46B5A6C-BC5F-FDE6-1D09-80BBD0F0B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300" y="3325038"/>
              <a:ext cx="2087515" cy="2087515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3B05760-62F9-2331-F2CD-9DA9E5BF386F}"/>
              </a:ext>
            </a:extLst>
          </p:cNvPr>
          <p:cNvSpPr txBox="1"/>
          <p:nvPr/>
        </p:nvSpPr>
        <p:spPr>
          <a:xfrm>
            <a:off x="6980239" y="645226"/>
            <a:ext cx="4478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Конячка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Присмоктувати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розтягуючи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Клацати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язиком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повільно</a:t>
            </a:r>
            <a:r>
              <a:rPr lang="ru-RU" sz="2400" dirty="0">
                <a:latin typeface="Comic Sans MS" panose="030F0702030302020204" pitchFamily="66" charset="0"/>
              </a:rPr>
              <a:t> і сильно. </a:t>
            </a:r>
            <a:r>
              <a:rPr lang="ru-RU" sz="2400" dirty="0" err="1">
                <a:latin typeface="Comic Sans MS" panose="030F0702030302020204" pitchFamily="66" charset="0"/>
              </a:rPr>
              <a:t>Нижня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щелепа</a:t>
            </a:r>
            <a:r>
              <a:rPr lang="ru-RU" sz="2400" dirty="0">
                <a:latin typeface="Comic Sans MS" panose="030F0702030302020204" pitchFamily="66" charset="0"/>
              </a:rPr>
              <a:t> повинна бути </a:t>
            </a:r>
            <a:r>
              <a:rPr lang="ru-RU" sz="2400" dirty="0" err="1">
                <a:latin typeface="Comic Sans MS" panose="030F0702030302020204" pitchFamily="66" charset="0"/>
              </a:rPr>
              <a:t>нерухома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3286A74-0705-4722-FFE5-BBD35499F08B}"/>
              </a:ext>
            </a:extLst>
          </p:cNvPr>
          <p:cNvGrpSpPr/>
          <p:nvPr/>
        </p:nvGrpSpPr>
        <p:grpSpPr>
          <a:xfrm>
            <a:off x="1799219" y="952813"/>
            <a:ext cx="2562097" cy="4326620"/>
            <a:chOff x="1819277" y="965019"/>
            <a:chExt cx="2562097" cy="4326620"/>
          </a:xfrm>
        </p:grpSpPr>
        <p:pic>
          <p:nvPicPr>
            <p:cNvPr id="3" name="Рисунок 2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1D021E00-BDE9-F85D-65EE-96DD4C644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8" t="2809" r="9346" b="3950"/>
            <a:stretch/>
          </p:blipFill>
          <p:spPr>
            <a:xfrm>
              <a:off x="1819277" y="965019"/>
              <a:ext cx="2562097" cy="246398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5" name="Рисунок 24" descr="Изображение выглядит как лошадь, грива, кобыл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E5996EE-76A4-9F68-44B8-23126A13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028" y="3387125"/>
              <a:ext cx="1899463" cy="1904514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06B9CBE-C8A2-8886-1A50-7DD2EE4E9ABB}"/>
              </a:ext>
            </a:extLst>
          </p:cNvPr>
          <p:cNvGrpSpPr/>
          <p:nvPr/>
        </p:nvGrpSpPr>
        <p:grpSpPr>
          <a:xfrm>
            <a:off x="1779161" y="952812"/>
            <a:ext cx="2491748" cy="4575303"/>
            <a:chOff x="1819276" y="937693"/>
            <a:chExt cx="2491748" cy="4575303"/>
          </a:xfrm>
        </p:grpSpPr>
        <p:pic>
          <p:nvPicPr>
            <p:cNvPr id="22" name="Рисунок 21" descr="Изображение выглядит как грибок, гриб, Съедобный гриб, Лекарственный гриб&#10;&#10;Автоматически созданное описание">
              <a:extLst>
                <a:ext uri="{FF2B5EF4-FFF2-40B4-BE49-F238E27FC236}">
                  <a16:creationId xmlns:a16="http://schemas.microsoft.com/office/drawing/2014/main" id="{E72DA88A-24D7-C410-3870-AD7CF66D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841" y="3404796"/>
              <a:ext cx="2108200" cy="2108200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уб, человек, губа, челю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311FA83-29D6-CF0E-FF0E-8D47FD9E0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0" t="2141" r="6445" b="3184"/>
            <a:stretch/>
          </p:blipFill>
          <p:spPr>
            <a:xfrm>
              <a:off x="1819276" y="937693"/>
              <a:ext cx="2491748" cy="2387344"/>
            </a:xfrm>
            <a:prstGeom prst="roundRect">
              <a:avLst/>
            </a:prstGeom>
            <a:effectLst>
              <a:softEdge rad="63500"/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CAAE575-1438-7A3D-5125-910AB992066A}"/>
              </a:ext>
            </a:extLst>
          </p:cNvPr>
          <p:cNvGrpSpPr/>
          <p:nvPr/>
        </p:nvGrpSpPr>
        <p:grpSpPr>
          <a:xfrm>
            <a:off x="1835536" y="920440"/>
            <a:ext cx="2506365" cy="4391476"/>
            <a:chOff x="1847142" y="971114"/>
            <a:chExt cx="2506365" cy="4391476"/>
          </a:xfrm>
        </p:grpSpPr>
        <p:pic>
          <p:nvPicPr>
            <p:cNvPr id="13" name="Рисунок 12" descr="Изображение выглядит как Зуб, человек, губа, улы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165212F2-D504-F71C-92D7-2EC0DA5B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t="2642" r="7744" b="3424"/>
            <a:stretch/>
          </p:blipFill>
          <p:spPr>
            <a:xfrm>
              <a:off x="1847142" y="971114"/>
              <a:ext cx="2506365" cy="2392091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B0E0FB3-FCDA-54DF-78CF-C6CCC9D6B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94005" y="3260523"/>
              <a:ext cx="2102067" cy="2102067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6C728DD8-838C-7EFA-A303-3C995AA3030C}"/>
              </a:ext>
            </a:extLst>
          </p:cNvPr>
          <p:cNvGrpSpPr/>
          <p:nvPr/>
        </p:nvGrpSpPr>
        <p:grpSpPr>
          <a:xfrm>
            <a:off x="1253350" y="1339483"/>
            <a:ext cx="3737495" cy="4090452"/>
            <a:chOff x="1198537" y="1310358"/>
            <a:chExt cx="3737495" cy="4090452"/>
          </a:xfrm>
        </p:grpSpPr>
        <p:pic>
          <p:nvPicPr>
            <p:cNvPr id="74" name="Рисунок 73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0E9C835B-FBA4-FD75-A077-79FA73AAC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7" t="1561" r="1558"/>
            <a:stretch/>
          </p:blipFill>
          <p:spPr>
            <a:xfrm>
              <a:off x="1198537" y="1310358"/>
              <a:ext cx="1880446" cy="1835611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1" name="Рисунок 10" descr="Изображение выглядит как кожа, человек, Зуб, губа&#10;&#10;Автоматически созданное описание">
              <a:extLst>
                <a:ext uri="{FF2B5EF4-FFF2-40B4-BE49-F238E27FC236}">
                  <a16:creationId xmlns:a16="http://schemas.microsoft.com/office/drawing/2014/main" id="{AD8CC8FA-AEF8-A854-71F9-04EC6F390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1493" r="7551" b="3661"/>
            <a:stretch/>
          </p:blipFill>
          <p:spPr>
            <a:xfrm>
              <a:off x="3056292" y="1336803"/>
              <a:ext cx="1879740" cy="1809166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7" name="Рисунок 26" descr="Изображение выглядит как спорт, Фитнес, мускул, локоть&#10;&#10;Автоматически созданное описание">
              <a:extLst>
                <a:ext uri="{FF2B5EF4-FFF2-40B4-BE49-F238E27FC236}">
                  <a16:creationId xmlns:a16="http://schemas.microsoft.com/office/drawing/2014/main" id="{80847925-C642-F2F1-1969-928468C7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7422" b="94043" l="10000" r="90000">
                          <a14:foregroundMark x1="44375" y1="9668" x2="46016" y2="15332"/>
                          <a14:foregroundMark x1="48984" y1="7422" x2="46719" y2="9473"/>
                          <a14:foregroundMark x1="57891" y1="88477" x2="57734" y2="9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635" y="3404796"/>
              <a:ext cx="2495018" cy="1996014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95521FD-599E-8511-DC95-F6BD19A2802B}"/>
              </a:ext>
            </a:extLst>
          </p:cNvPr>
          <p:cNvSpPr txBox="1"/>
          <p:nvPr/>
        </p:nvSpPr>
        <p:spPr>
          <a:xfrm>
            <a:off x="6938348" y="680095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Грибок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Усміхнутися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присмоктати</a:t>
            </a:r>
            <a:r>
              <a:rPr lang="ru-RU" sz="2400" dirty="0">
                <a:latin typeface="Comic Sans MS" panose="030F0702030302020204" pitchFamily="66" charset="0"/>
              </a:rPr>
              <a:t> широкий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Розтягувати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BC6A16-1855-A84B-B130-C2ACF6664EE9}"/>
              </a:ext>
            </a:extLst>
          </p:cNvPr>
          <p:cNvSpPr txBox="1"/>
          <p:nvPr/>
        </p:nvSpPr>
        <p:spPr>
          <a:xfrm>
            <a:off x="7021138" y="657289"/>
            <a:ext cx="4478742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Чистимо </a:t>
            </a:r>
            <a:r>
              <a:rPr lang="ru-RU" sz="2800" b="1" dirty="0" err="1">
                <a:latin typeface="Comic Sans MS" panose="030F0702030302020204" pitchFamily="66" charset="0"/>
              </a:rPr>
              <a:t>верхні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зуби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Почистити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кінчиком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верхні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 з </a:t>
            </a:r>
            <a:r>
              <a:rPr lang="ru-RU" sz="2800" dirty="0" err="1">
                <a:latin typeface="Comic Sans MS" panose="030F0702030302020204" pitchFamily="66" charset="0"/>
              </a:rPr>
              <a:t>внутрішньої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сторони</a:t>
            </a:r>
            <a:r>
              <a:rPr lang="ru-RU" sz="2800" dirty="0">
                <a:latin typeface="Comic Sans MS" panose="030F0702030302020204" pitchFamily="66" charset="0"/>
              </a:rPr>
              <a:t>. </a:t>
            </a:r>
            <a:r>
              <a:rPr lang="ru-RU" sz="2800" dirty="0" err="1">
                <a:latin typeface="Comic Sans MS" panose="030F0702030302020204" pitchFamily="66" charset="0"/>
              </a:rPr>
              <a:t>Нижня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щелепа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нерухома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4C917-BF9C-9EF7-5B9A-222617108D18}"/>
              </a:ext>
            </a:extLst>
          </p:cNvPr>
          <p:cNvSpPr txBox="1"/>
          <p:nvPr/>
        </p:nvSpPr>
        <p:spPr>
          <a:xfrm>
            <a:off x="7054406" y="687692"/>
            <a:ext cx="447874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Силач</a:t>
            </a:r>
          </a:p>
          <a:p>
            <a:pPr algn="ctr"/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</a:t>
            </a:r>
            <a:r>
              <a:rPr lang="ru-RU" sz="2400" dirty="0" err="1">
                <a:latin typeface="Comic Sans MS" panose="030F0702030302020204" pitchFamily="66" charset="0"/>
              </a:rPr>
              <a:t>відкритий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Напруженим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кінчиком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притиснути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верхньої</a:t>
            </a:r>
            <a:r>
              <a:rPr lang="ru-RU" sz="2400" dirty="0">
                <a:latin typeface="Comic Sans MS" panose="030F0702030302020204" pitchFamily="66" charset="0"/>
              </a:rPr>
              <a:t> губи </a:t>
            </a:r>
            <a:r>
              <a:rPr lang="ru-RU" sz="2400" dirty="0" err="1">
                <a:latin typeface="Comic Sans MS" panose="030F0702030302020204" pitchFamily="66" charset="0"/>
              </a:rPr>
              <a:t>ватну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паличку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Тримати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щонайменше</a:t>
            </a:r>
            <a:r>
              <a:rPr lang="ru-RU" sz="2400" dirty="0">
                <a:latin typeface="Comic Sans MS" panose="030F0702030302020204" pitchFamily="66" charset="0"/>
              </a:rPr>
              <a:t> 5 секунд.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9" y="23024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29" grpId="0"/>
      <p:bldP spid="29" grpId="1"/>
      <p:bldP spid="36" grpId="0"/>
      <p:bldP spid="36" grpId="1"/>
      <p:bldP spid="37" grpId="0"/>
      <p:bldP spid="37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95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2024-10-29T17:47:56Z</dcterms:modified>
</cp:coreProperties>
</file>