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98"/>
            <a:ext cx="13533580" cy="7733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D8CC4-8E1B-9626-85A3-3E0A02A9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30" y="3028340"/>
            <a:ext cx="3416829" cy="34168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" y="6128494"/>
            <a:ext cx="944555" cy="85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8" y="662386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716691" y="1111131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тарілка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724835" y="1040435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Стигла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полуниця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6310383" y="1035945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Великий клубок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6453613" y="1082220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Золотий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6436680" y="1037288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Теплий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654152" y="106959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Веселий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778355" y="1108245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Тепле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6403401" y="908436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Легкий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6560504" y="950439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790075" y="41662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799715" y="2564474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Солодкі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оладки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11" y="1449047"/>
            <a:ext cx="2725377" cy="2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2024-08-12T22:14:27Z</dcterms:created>
  <dcterms:modified xsi:type="dcterms:W3CDTF">2024-11-16T08:33:11Z</dcterms:modified>
</cp:coreProperties>
</file>