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912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Без назви-1">
            <a:extLst>
              <a:ext uri="{FF2B5EF4-FFF2-40B4-BE49-F238E27FC236}">
                <a16:creationId xmlns:a16="http://schemas.microsoft.com/office/drawing/2014/main" id="{054E2D0E-633D-4AE8-9390-2903C852E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2099" y="4686914"/>
            <a:ext cx="2045704" cy="20457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1" r="11551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7002" y="4413513"/>
            <a:ext cx="2194866" cy="2194866"/>
          </a:xfrm>
          <a:prstGeom prst="rect">
            <a:avLst/>
          </a:prstGeom>
        </p:spPr>
      </p:pic>
      <p:pic>
        <p:nvPicPr>
          <p:cNvPr id="3" name="Рисунок 2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CB272B-387B-8EA8-3868-C4801DABCC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36" y="5157150"/>
            <a:ext cx="1244600" cy="1244600"/>
          </a:xfrm>
          <a:prstGeom prst="rect">
            <a:avLst/>
          </a:prstGeom>
        </p:spPr>
      </p:pic>
      <p:pic>
        <p:nvPicPr>
          <p:cNvPr id="4" name="Рисунок 3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B339FE-D2AB-57FE-EA4F-F278E29B05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446" flipH="1">
            <a:off x="641488" y="3692229"/>
            <a:ext cx="1244600" cy="1244600"/>
          </a:xfrm>
          <a:prstGeom prst="rect">
            <a:avLst/>
          </a:prstGeom>
        </p:spPr>
      </p:pic>
      <p:pic>
        <p:nvPicPr>
          <p:cNvPr id="9" name="Рисунок 8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B68452-8EEB-50C4-34DC-B50A960F4E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46721" flipH="1">
            <a:off x="3539136" y="3233058"/>
            <a:ext cx="1244600" cy="124460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20335-7644-BA30-310B-5C80C53E3C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879" y="641431"/>
            <a:ext cx="1090053" cy="109005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AF3CC0-FEB2-00C6-8C1C-C9F404CEE4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982" y="3078400"/>
            <a:ext cx="1090053" cy="109005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E3EB30E-AA83-7373-AC63-AEFB6D2CD2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6004" flipH="1">
            <a:off x="7666729" y="1133231"/>
            <a:ext cx="1090053" cy="1090053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39CC6-F75A-483F-6233-1D5126B8E7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53279">
            <a:off x="5188174" y="5253348"/>
            <a:ext cx="1244600" cy="1244600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45065" y="330349"/>
            <a:ext cx="2083785" cy="2064601"/>
            <a:chOff x="2631387" y="332102"/>
            <a:chExt cx="2083785" cy="206460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04622" y="360001"/>
              <a:ext cx="2010550" cy="2010550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812637" y="330347"/>
            <a:ext cx="2083784" cy="2074677"/>
            <a:chOff x="6798959" y="332100"/>
            <a:chExt cx="2083784" cy="2074677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63320" y="462549"/>
              <a:ext cx="1944228" cy="1944228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728851" y="4459545"/>
            <a:ext cx="2083784" cy="2064601"/>
            <a:chOff x="4715173" y="4461298"/>
            <a:chExt cx="2083784" cy="2064601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9289" y="4561384"/>
              <a:ext cx="1734034" cy="1734034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728852" y="2151257"/>
            <a:ext cx="2210282" cy="2308291"/>
            <a:chOff x="4715174" y="2153010"/>
            <a:chExt cx="2210282" cy="2308291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0590" y="2153010"/>
              <a:ext cx="2194866" cy="2194866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645067" y="4459546"/>
            <a:ext cx="2083784" cy="2064601"/>
            <a:chOff x="2631389" y="4461299"/>
            <a:chExt cx="2083784" cy="2064601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66303" y="4632166"/>
              <a:ext cx="1673876" cy="1673876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812635" y="2394945"/>
            <a:ext cx="2083784" cy="2064601"/>
            <a:chOff x="6798957" y="2396698"/>
            <a:chExt cx="2083784" cy="2064601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90532" y="2584453"/>
              <a:ext cx="1731829" cy="1731829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728852" y="330348"/>
            <a:ext cx="2083784" cy="2064601"/>
            <a:chOff x="4715174" y="332101"/>
            <a:chExt cx="2083784" cy="2064601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47486" y="435320"/>
              <a:ext cx="1829524" cy="1829524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45065" y="2372413"/>
            <a:ext cx="2083784" cy="2087136"/>
            <a:chOff x="2631387" y="2374166"/>
            <a:chExt cx="2083784" cy="208713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66502" y="2374166"/>
              <a:ext cx="1906831" cy="1906831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61281" y="4459546"/>
            <a:ext cx="2083784" cy="2064601"/>
            <a:chOff x="547603" y="4461299"/>
            <a:chExt cx="2083784" cy="2064601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3508" y="4563285"/>
              <a:ext cx="1727248" cy="1727248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561281" y="2394948"/>
            <a:ext cx="2083784" cy="2064601"/>
            <a:chOff x="547603" y="2396701"/>
            <a:chExt cx="2083784" cy="2064601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840" y="2543427"/>
              <a:ext cx="1727248" cy="1727248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61281" y="330349"/>
            <a:ext cx="2083784" cy="2064601"/>
            <a:chOff x="547603" y="332102"/>
            <a:chExt cx="2083784" cy="206460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6729" y="502013"/>
              <a:ext cx="1790875" cy="1790875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842" y="1358621"/>
            <a:ext cx="3649912" cy="371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4F52D66-643C-4D56-A2CF-D75AEA0A2A10}"/>
</file>

<file path=customXml/itemProps2.xml><?xml version="1.0" encoding="utf-8"?>
<ds:datastoreItem xmlns:ds="http://schemas.openxmlformats.org/officeDocument/2006/customXml" ds:itemID="{D6B9A1F0-FC5E-4F10-AE57-5A18F4F47AEB}"/>
</file>

<file path=customXml/itemProps3.xml><?xml version="1.0" encoding="utf-8"?>
<ds:datastoreItem xmlns:ds="http://schemas.openxmlformats.org/officeDocument/2006/customXml" ds:itemID="{4C723C34-3AFA-4A54-801D-CF73DE207C20}"/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7</cp:revision>
  <dcterms:created xsi:type="dcterms:W3CDTF">2025-02-21T13:24:50Z</dcterms:created>
  <dcterms:modified xsi:type="dcterms:W3CDTF">2025-02-24T14:06:41Z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