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B2BE70-CE1B-AA94-332D-F1494BE1B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2" y="3505200"/>
            <a:ext cx="3208866" cy="32088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BEA15-6141-4B15-863D-DD4D12A9E19B}"/>
</file>

<file path=customXml/itemProps2.xml><?xml version="1.0" encoding="utf-8"?>
<ds:datastoreItem xmlns:ds="http://schemas.openxmlformats.org/officeDocument/2006/customXml" ds:itemID="{FCA8E19E-9678-45ED-A59C-5AA334B142B7}"/>
</file>

<file path=customXml/itemProps3.xml><?xml version="1.0" encoding="utf-8"?>
<ds:datastoreItem xmlns:ds="http://schemas.openxmlformats.org/officeDocument/2006/customXml" ds:itemID="{2567253A-5F71-4108-A714-49013E2D0DE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