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3B781C-A90B-4253-9571-6C9BD1D1F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12" y="2813919"/>
            <a:ext cx="3715404" cy="371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