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D4E46C-FE06-B489-DA98-C7512ED9E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" y="3505186"/>
            <a:ext cx="3185943" cy="3185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