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51715-6780-4489-ABE8-CE17666FA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76" y="3267614"/>
            <a:ext cx="342900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