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480" y="2873375"/>
            <a:ext cx="3229610" cy="322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151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30078 -0.184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9BA8ED4-FF26-4940-900D-8CFB6DB5A7C1}"/>
</file>

<file path=customXml/itemProps2.xml><?xml version="1.0" encoding="utf-8"?>
<ds:datastoreItem xmlns:ds="http://schemas.openxmlformats.org/officeDocument/2006/customXml" ds:itemID="{43DE3BBF-DB7D-4CC1-B471-2056B0C8D6E9}"/>
</file>

<file path=customXml/itemProps3.xml><?xml version="1.0" encoding="utf-8"?>
<ds:datastoreItem xmlns:ds="http://schemas.openxmlformats.org/officeDocument/2006/customXml" ds:itemID="{436BE63A-102A-4BF8-9948-8FCDF3AC477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2024-04-17T14:52:00Z</dcterms:created>
  <dcterms:modified xsi:type="dcterms:W3CDTF">2024-11-08T09:32:49Z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