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ECC2694-0D00-5E62-9721-C4FEC387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61" y="2937384"/>
            <a:ext cx="3328736" cy="33287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однос&#10;&#10;Автоматически созданное описание">
            <a:extLst>
              <a:ext uri="{FF2B5EF4-FFF2-40B4-BE49-F238E27FC236}">
                <a16:creationId xmlns:a16="http://schemas.microsoft.com/office/drawing/2014/main" id="{890B614F-0B94-E2AC-1EDF-1206E0182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2239" b="12413"/>
          <a:stretch/>
        </p:blipFill>
        <p:spPr>
          <a:xfrm>
            <a:off x="22941" y="0"/>
            <a:ext cx="8727770" cy="64747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6246C7-C6EB-DD2C-5434-64E879DA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64" y="2337116"/>
            <a:ext cx="2849849" cy="2849849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A74679C-1BD1-1477-9ADD-84FD2254B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00">
            <a:off x="1757175" y="617364"/>
            <a:ext cx="1046780" cy="12765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24CC744-B070-676A-DD6F-D468AD631C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530" b="4857"/>
          <a:stretch/>
        </p:blipFill>
        <p:spPr>
          <a:xfrm>
            <a:off x="5859780" y="2471736"/>
            <a:ext cx="1927860" cy="1985964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941B174A-D3B6-9F5A-A7FB-9D5E8C6F3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07" y="749076"/>
            <a:ext cx="3176079" cy="3176079"/>
          </a:xfrm>
          <a:prstGeom prst="rect">
            <a:avLst/>
          </a:prstGeom>
        </p:spPr>
      </p:pic>
      <p:pic>
        <p:nvPicPr>
          <p:cNvPr id="9" name="Рисунок 8" descr="Изображение выглядит как инструмент, метла, венчик&#10;&#10;Автоматически созданное описание">
            <a:extLst>
              <a:ext uri="{FF2B5EF4-FFF2-40B4-BE49-F238E27FC236}">
                <a16:creationId xmlns:a16="http://schemas.microsoft.com/office/drawing/2014/main" id="{0B8543A0-278D-61F3-CD4A-F1ADDE7603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0">
            <a:off x="4036323" y="1698740"/>
            <a:ext cx="2628900" cy="26289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BF07AE91-973E-D68E-71AB-7E3CAB9DA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35" y="672841"/>
            <a:ext cx="1337259" cy="133725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мультфильм, пальто, халат&#10;&#10;Автоматически созданное описание">
            <a:extLst>
              <a:ext uri="{FF2B5EF4-FFF2-40B4-BE49-F238E27FC236}">
                <a16:creationId xmlns:a16="http://schemas.microsoft.com/office/drawing/2014/main" id="{E421B41B-64C0-E66F-4527-BC6A0A219F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3826"/>
          <a:stretch/>
        </p:blipFill>
        <p:spPr>
          <a:xfrm>
            <a:off x="5704309" y="1054105"/>
            <a:ext cx="1542602" cy="21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2024-07-21T13:02:50Z</dcterms:created>
  <dcterms:modified xsi:type="dcterms:W3CDTF">2024-11-22T15:48:15Z</dcterms:modified>
</cp:coreProperties>
</file>