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B2BF-9780-4BB9-A874-524B2020273F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475F-3DF5-4CAD-8916-B99310203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990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B2BF-9780-4BB9-A874-524B2020273F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475F-3DF5-4CAD-8916-B99310203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911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B2BF-9780-4BB9-A874-524B2020273F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475F-3DF5-4CAD-8916-B99310203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45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B2BF-9780-4BB9-A874-524B2020273F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475F-3DF5-4CAD-8916-B99310203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406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B2BF-9780-4BB9-A874-524B2020273F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475F-3DF5-4CAD-8916-B99310203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960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B2BF-9780-4BB9-A874-524B2020273F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475F-3DF5-4CAD-8916-B99310203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915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B2BF-9780-4BB9-A874-524B2020273F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475F-3DF5-4CAD-8916-B99310203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307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B2BF-9780-4BB9-A874-524B2020273F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475F-3DF5-4CAD-8916-B99310203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175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B2BF-9780-4BB9-A874-524B2020273F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475F-3DF5-4CAD-8916-B99310203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084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B2BF-9780-4BB9-A874-524B2020273F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475F-3DF5-4CAD-8916-B99310203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454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B2BF-9780-4BB9-A874-524B2020273F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475F-3DF5-4CAD-8916-B99310203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51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7B2BF-9780-4BB9-A874-524B2020273F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1475F-3DF5-4CAD-8916-B99310203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377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3.wdp"/><Relationship Id="rId1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19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microsoft.com/office/2007/relationships/hdphoto" Target="../media/hdphoto2.wdp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4062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719071" y="476086"/>
            <a:ext cx="7219591" cy="5409789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2636033" y="838269"/>
            <a:ext cx="5197000" cy="3871867"/>
            <a:chOff x="3764849" y="1213508"/>
            <a:chExt cx="4322886" cy="306617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4849" y="1354015"/>
              <a:ext cx="4322886" cy="2925671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3986" r="9648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1224">
              <a:off x="5018942" y="1213508"/>
              <a:ext cx="2154116" cy="296283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sp>
        <p:nvSpPr>
          <p:cNvPr id="7" name="Прямоугольник 6"/>
          <p:cNvSpPr/>
          <p:nvPr/>
        </p:nvSpPr>
        <p:spPr>
          <a:xfrm>
            <a:off x="2197032" y="5009655"/>
            <a:ext cx="625959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сто-</a:t>
            </a:r>
            <a:r>
              <a:rPr lang="ru-RU" sz="28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</a:t>
            </a:r>
            <a:r>
              <a:rPr lang="ru-RU" sz="2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</a:t>
            </a:r>
            <a:r>
              <a:rPr lang="ru-RU" sz="2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-жить шов-ко-</a:t>
            </a:r>
            <a:r>
              <a:rPr lang="ru-RU" sz="28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2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хуст</a:t>
            </a:r>
            <a:r>
              <a:rPr lang="ru-RU" sz="2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-ка.</a:t>
            </a:r>
            <a:endParaRPr lang="ru-RU" sz="28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942812" y="346439"/>
            <a:ext cx="7072393" cy="4694630"/>
            <a:chOff x="2760785" y="4795"/>
            <a:chExt cx="6540137" cy="4326478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2827" y="943178"/>
              <a:ext cx="3388095" cy="3388095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0785" y="4795"/>
              <a:ext cx="3033346" cy="3033346"/>
            </a:xfrm>
            <a:prstGeom prst="rect">
              <a:avLst/>
            </a:prstGeom>
          </p:spPr>
        </p:pic>
      </p:grpSp>
      <p:sp>
        <p:nvSpPr>
          <p:cNvPr id="11" name="Прямоугольник 10"/>
          <p:cNvSpPr/>
          <p:nvPr/>
        </p:nvSpPr>
        <p:spPr>
          <a:xfrm>
            <a:off x="3709677" y="5020820"/>
            <a:ext cx="34155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 </a:t>
            </a:r>
            <a:r>
              <a:rPr lang="ru-RU" sz="28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грає</a:t>
            </a:r>
            <a:r>
              <a:rPr lang="ru-RU" sz="2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фут-бол</a:t>
            </a:r>
            <a:endParaRPr lang="ru-RU" sz="28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240" b="96557" l="5097" r="949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522" y="483091"/>
            <a:ext cx="6578000" cy="4383621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756429" y="5023910"/>
            <a:ext cx="555235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Міла</a:t>
            </a:r>
            <a:r>
              <a:rPr lang="ru-RU" sz="2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Слава пли-</a:t>
            </a:r>
            <a:r>
              <a:rPr lang="ru-RU" sz="28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вуть</a:t>
            </a:r>
            <a:r>
              <a:rPr lang="ru-RU" sz="2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чов-ні</a:t>
            </a:r>
            <a:r>
              <a:rPr lang="ru-RU" sz="2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3373445" y="649311"/>
            <a:ext cx="4136217" cy="4483228"/>
            <a:chOff x="2956639" y="-1820305"/>
            <a:chExt cx="11845879" cy="11599154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6639" y="602672"/>
              <a:ext cx="11845879" cy="9176177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47145">
              <a:off x="6228425" y="-1820305"/>
              <a:ext cx="3464131" cy="3129434"/>
            </a:xfrm>
            <a:prstGeom prst="rect">
              <a:avLst/>
            </a:prstGeom>
          </p:spPr>
        </p:pic>
      </p:grpSp>
      <p:sp>
        <p:nvSpPr>
          <p:cNvPr id="21" name="Прямоугольник 20"/>
          <p:cNvSpPr/>
          <p:nvPr/>
        </p:nvSpPr>
        <p:spPr>
          <a:xfrm>
            <a:off x="2645900" y="5032173"/>
            <a:ext cx="558531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 </a:t>
            </a:r>
            <a:r>
              <a:rPr lang="ru-RU" sz="28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клум</a:t>
            </a:r>
            <a:r>
              <a:rPr lang="ru-RU" sz="2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-бою </a:t>
            </a:r>
            <a:r>
              <a:rPr lang="ru-RU" sz="28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ле-тить</a:t>
            </a:r>
            <a:r>
              <a:rPr lang="ru-RU" sz="2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</a:t>
            </a:r>
            <a:r>
              <a:rPr lang="ru-RU" sz="2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-те-лик.</a:t>
            </a:r>
            <a:endParaRPr lang="ru-RU" sz="28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684835" y="5007586"/>
            <a:ext cx="511191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Лас-</a:t>
            </a:r>
            <a:r>
              <a:rPr lang="ru-RU" sz="28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тів</a:t>
            </a:r>
            <a:r>
              <a:rPr lang="ru-RU" sz="2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-ка </a:t>
            </a:r>
            <a:r>
              <a:rPr lang="ru-RU" sz="28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ле-тить</a:t>
            </a:r>
            <a:r>
              <a:rPr lang="ru-RU" sz="2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lang="ru-RU" sz="28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</a:t>
            </a:r>
            <a:r>
              <a:rPr lang="ru-RU" sz="2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-гом.</a:t>
            </a:r>
            <a:endParaRPr lang="ru-RU" sz="28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103" b="9777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116" y="559098"/>
            <a:ext cx="6454122" cy="4301068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2464095" y="5003109"/>
            <a:ext cx="58395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Ла-да на-</a:t>
            </a:r>
            <a:r>
              <a:rPr lang="ru-RU" sz="28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ді</a:t>
            </a:r>
            <a:r>
              <a:rPr lang="ru-RU" sz="2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-ла </a:t>
            </a:r>
            <a:r>
              <a:rPr lang="ru-RU" sz="28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бла</a:t>
            </a:r>
            <a:r>
              <a:rPr lang="ru-RU" sz="2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-кит-не плат-</a:t>
            </a:r>
            <a:r>
              <a:rPr lang="ru-RU" sz="28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тя</a:t>
            </a:r>
            <a:r>
              <a:rPr lang="ru-RU" sz="2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274" y="3079373"/>
            <a:ext cx="2998177" cy="2998177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1807394" y="5029989"/>
            <a:ext cx="69637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8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гли</a:t>
            </a:r>
            <a:r>
              <a:rPr lang="ru-RU" sz="2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2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-кому ко-</a:t>
            </a:r>
            <a:r>
              <a:rPr lang="ru-RU" sz="28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</a:t>
            </a:r>
            <a:r>
              <a:rPr lang="ru-RU" sz="2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дя-зі</a:t>
            </a:r>
            <a:r>
              <a:rPr lang="ru-RU" sz="2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во-да хо-</a:t>
            </a:r>
            <a:r>
              <a:rPr lang="ru-RU" sz="28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лод</a:t>
            </a:r>
            <a:r>
              <a:rPr lang="ru-RU" sz="2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-на.</a:t>
            </a:r>
            <a:endParaRPr lang="ru-RU" sz="28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3118013" y="735849"/>
            <a:ext cx="4715020" cy="4390437"/>
            <a:chOff x="2668087" y="2461309"/>
            <a:chExt cx="4715020" cy="4390437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27153" flipH="1">
              <a:off x="3276140" y="2461309"/>
              <a:ext cx="1444190" cy="1444190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8087" y="3170760"/>
              <a:ext cx="4715020" cy="3680986"/>
            </a:xfrm>
            <a:prstGeom prst="rect">
              <a:avLst/>
            </a:prstGeom>
          </p:spPr>
        </p:pic>
      </p:grpSp>
      <p:pic>
        <p:nvPicPr>
          <p:cNvPr id="31" name="Рисунок 3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287" y="524671"/>
            <a:ext cx="4342041" cy="434204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4E954C0-5693-457B-92FD-C568D33B6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2529" y="5264719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612E043-E945-490A-94EC-1FB6981EA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1746" y="0"/>
            <a:ext cx="5517079" cy="569234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122338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1" grpId="0"/>
      <p:bldP spid="11" grpId="1"/>
      <p:bldP spid="17" grpId="0"/>
      <p:bldP spid="17" grpId="1"/>
      <p:bldP spid="21" grpId="0"/>
      <p:bldP spid="21" grpId="1"/>
      <p:bldP spid="23" grpId="0"/>
      <p:bldP spid="23" grpId="1"/>
      <p:bldP spid="25" grpId="0"/>
      <p:bldP spid="25" grpId="1"/>
      <p:bldP spid="28" grpId="0"/>
      <p:bldP spid="28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38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12</cp:revision>
  <dcterms:created xsi:type="dcterms:W3CDTF">2025-08-18T13:09:41Z</dcterms:created>
  <dcterms:modified xsi:type="dcterms:W3CDTF">2025-08-29T08:31:48Z</dcterms:modified>
</cp:coreProperties>
</file>