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408000" y="3029297"/>
            <a:ext cx="3444240" cy="3444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