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74BB8-8D4F-40B2-BCC5-BCB4A1D1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0C3726-FBCD-4DB9-AE59-0A6179768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C4DB46-FB69-4243-9362-621BDC7B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485207-B881-4489-AEB8-E1271158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0199D-4BE0-4152-9379-43535766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2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0098D-A233-4654-8950-B07AB4F1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37F0B-52FA-4F45-94E5-E1B510798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FEA6A8-52C7-4AA9-860A-213C9FB4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56662C-04B5-422A-B4EC-3C74480C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DD39BA-E3E1-45C0-951E-9D1BC4BD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9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C7DBBC-2654-4DE0-BB7A-1604869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55D5D7-F210-4F81-8D08-A8F0F9064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2F903-B6C3-4061-A9CA-305F442B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92EC16-EA29-4DE4-BDF1-B0C2174F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42DE3-94D7-4F4A-B349-4D0CE2E2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41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6F387-F40E-45B4-B351-6FF2C2D0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A63A09-FC9D-4EF9-84B9-9EB9352CD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A779A-A67F-404B-8DB6-40A3450E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947A7-4B08-4F1D-9F7C-E2EEE2D1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1A1A5C-0EF9-4E65-A121-1085467A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6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E34EA-0D8D-4F06-BE63-8B09824F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95310B-4467-4E90-A889-AE2F4A3C0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03E5B-DDE9-4EDF-BD9C-C48FA57D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5356F-5EE8-4774-9B5A-F291F7DC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777EC1-F517-488C-9CCB-E41CDD4F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2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CDBDE-CD28-4DDF-9F68-46612649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7D6A2-637E-4961-88BD-080295DD9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17038B-C339-4742-A540-298CC2E16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94CF06-3CAB-4F4B-858C-9E562357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2448F-D262-417E-B0A7-419CB87F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806245-977F-4B0F-87F4-AB9A7930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57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CF94E-1350-49EE-A897-6861F545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3FD5A4-F826-419D-ABC1-9ABE40366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84D867-6C67-40F4-B4D4-203EAC548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A0E18D-8ADC-463C-B573-001319ED0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77D0FE-653F-4850-A80F-5EEE52493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85B0F9-B401-4E09-8411-868964B4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51014E-699B-4EAD-941B-70871096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A4BBA6-A7FB-4EB9-BC28-D8122498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3C015-D392-4A82-AA53-DD6607CE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D24DE0-78EE-48D3-B596-5B475E32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F9883C-6304-41AD-B52E-A5486838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3CD805-A5C8-4833-8CEE-EDE1209F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0C8C85-9BF0-44C0-AB1F-1E99B7B0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97977-D226-40C5-9A72-BB091106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C9D172-8F6D-412A-BB18-A6A35ECE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6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42E07-C6D7-4730-BBA6-5F590E4C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B5C8B-4FF4-4A20-8987-1D6A21186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E66579-8D8D-4FC2-B319-AEBB5CAF9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7CED5C-2D69-48E8-AC9F-ADDBF4052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A2E8D-A27D-40B0-8D5C-B89DB36B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7F4AC9-8060-4AC0-BC90-42D804AF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3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6208A-9108-45BD-84FA-2F63E9F9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F1D2C4-9C51-4692-BE63-38746C385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72088B-EF2F-45C3-9066-0377B2336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97BF05-3D57-4699-B3AC-635588A4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AEF1F7-A4E9-4396-8BF5-EF6FB502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B2BAE-2194-4170-8476-EA55EE5E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5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3D23-CD0A-4542-8EFB-E178F52B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54791-5DFC-489E-B6CC-17012918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1446E2-A29C-4C88-9E5F-A66210D17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95938-E2A6-4FE0-9314-AECDB8F7C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B34A8-8963-4F03-B557-DB62366D2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2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9E863F4-BD84-4536-B622-E77BEB5B0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267"/>
          </a:xfrm>
          <a:prstGeom prst="rect">
            <a:avLst/>
          </a:prstGeom>
        </p:spPr>
      </p:pic>
      <p:sp>
        <p:nvSpPr>
          <p:cNvPr id="68" name="Прямоугольник: скругленные углы 20"/>
          <p:cNvSpPr/>
          <p:nvPr/>
        </p:nvSpPr>
        <p:spPr>
          <a:xfrm>
            <a:off x="2256524" y="683796"/>
            <a:ext cx="653649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2530" y="985957"/>
            <a:ext cx="1597730" cy="1620914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 b="6372"/>
          <a:stretch/>
        </p:blipFill>
        <p:spPr bwMode="auto">
          <a:xfrm>
            <a:off x="4708176" y="1155398"/>
            <a:ext cx="1557283" cy="1331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810" y="4375767"/>
            <a:ext cx="1545101" cy="15451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888" y="1060397"/>
            <a:ext cx="1466639" cy="14666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8864" y="4410374"/>
            <a:ext cx="1481161" cy="14811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7710" y="2738750"/>
            <a:ext cx="1357418" cy="13574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r="2652"/>
          <a:stretch/>
        </p:blipFill>
        <p:spPr>
          <a:xfrm rot="2881113">
            <a:off x="4812139" y="2690416"/>
            <a:ext cx="1467550" cy="15497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r="1554"/>
          <a:stretch/>
        </p:blipFill>
        <p:spPr>
          <a:xfrm>
            <a:off x="6706833" y="2630961"/>
            <a:ext cx="1559607" cy="160964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838" y="4398222"/>
            <a:ext cx="1514138" cy="1514138"/>
          </a:xfrm>
          <a:prstGeom prst="rect">
            <a:avLst/>
          </a:prstGeom>
        </p:spPr>
      </p:pic>
      <p:sp>
        <p:nvSpPr>
          <p:cNvPr id="27" name="Умножение 26"/>
          <p:cNvSpPr/>
          <p:nvPr/>
        </p:nvSpPr>
        <p:spPr>
          <a:xfrm>
            <a:off x="2643884" y="2637501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Кольцо 27"/>
          <p:cNvSpPr/>
          <p:nvPr/>
        </p:nvSpPr>
        <p:spPr>
          <a:xfrm>
            <a:off x="4227189" y="396837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9" name="Умножение 28"/>
          <p:cNvSpPr/>
          <p:nvPr/>
        </p:nvSpPr>
        <p:spPr>
          <a:xfrm>
            <a:off x="2822311" y="2636090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Кольцо 29"/>
          <p:cNvSpPr/>
          <p:nvPr/>
        </p:nvSpPr>
        <p:spPr>
          <a:xfrm>
            <a:off x="2848530" y="2738750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1" name="Умножение 30"/>
          <p:cNvSpPr/>
          <p:nvPr/>
        </p:nvSpPr>
        <p:spPr>
          <a:xfrm>
            <a:off x="2639718" y="432940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Кольцо 31"/>
          <p:cNvSpPr/>
          <p:nvPr/>
        </p:nvSpPr>
        <p:spPr>
          <a:xfrm>
            <a:off x="4203428" y="560899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33" name="Умножение 32"/>
          <p:cNvSpPr/>
          <p:nvPr/>
        </p:nvSpPr>
        <p:spPr>
          <a:xfrm>
            <a:off x="2758530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Кольцо 33"/>
          <p:cNvSpPr/>
          <p:nvPr/>
        </p:nvSpPr>
        <p:spPr>
          <a:xfrm>
            <a:off x="2898915" y="4401908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5" name="Умножение 34"/>
          <p:cNvSpPr/>
          <p:nvPr/>
        </p:nvSpPr>
        <p:spPr>
          <a:xfrm>
            <a:off x="2643332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Кольцо 35"/>
          <p:cNvSpPr/>
          <p:nvPr/>
        </p:nvSpPr>
        <p:spPr>
          <a:xfrm>
            <a:off x="4234979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7" name="Умножение 36"/>
          <p:cNvSpPr/>
          <p:nvPr/>
        </p:nvSpPr>
        <p:spPr>
          <a:xfrm>
            <a:off x="2808915" y="978674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8" name="Кольцо 37"/>
          <p:cNvSpPr/>
          <p:nvPr/>
        </p:nvSpPr>
        <p:spPr>
          <a:xfrm>
            <a:off x="2886742" y="1046687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9" name="Умножение 38"/>
          <p:cNvSpPr/>
          <p:nvPr/>
        </p:nvSpPr>
        <p:spPr>
          <a:xfrm>
            <a:off x="4569006" y="932673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Кольцо 39"/>
          <p:cNvSpPr/>
          <p:nvPr/>
        </p:nvSpPr>
        <p:spPr>
          <a:xfrm>
            <a:off x="6180889" y="2267820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1" name="Умножение 40"/>
          <p:cNvSpPr/>
          <p:nvPr/>
        </p:nvSpPr>
        <p:spPr>
          <a:xfrm>
            <a:off x="4651744" y="98687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2" name="Кольцо 41"/>
          <p:cNvSpPr/>
          <p:nvPr/>
        </p:nvSpPr>
        <p:spPr>
          <a:xfrm>
            <a:off x="4777675" y="1050714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3" name="Умножение 42"/>
          <p:cNvSpPr/>
          <p:nvPr/>
        </p:nvSpPr>
        <p:spPr>
          <a:xfrm>
            <a:off x="4608478" y="2636090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Кольцо 43"/>
          <p:cNvSpPr/>
          <p:nvPr/>
        </p:nvSpPr>
        <p:spPr>
          <a:xfrm>
            <a:off x="6146464" y="3940826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5" name="Умножение 44"/>
          <p:cNvSpPr/>
          <p:nvPr/>
        </p:nvSpPr>
        <p:spPr>
          <a:xfrm>
            <a:off x="4738203" y="273805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6" name="Кольцо 45"/>
          <p:cNvSpPr/>
          <p:nvPr/>
        </p:nvSpPr>
        <p:spPr>
          <a:xfrm>
            <a:off x="4825914" y="273583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7" name="Умножение 46"/>
          <p:cNvSpPr/>
          <p:nvPr/>
        </p:nvSpPr>
        <p:spPr>
          <a:xfrm>
            <a:off x="4589682" y="4340596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Кольцо 47"/>
          <p:cNvSpPr/>
          <p:nvPr/>
        </p:nvSpPr>
        <p:spPr>
          <a:xfrm>
            <a:off x="6172985" y="560546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9" name="Умножение 48"/>
          <p:cNvSpPr/>
          <p:nvPr/>
        </p:nvSpPr>
        <p:spPr>
          <a:xfrm>
            <a:off x="4798874" y="431381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Кольцо 49"/>
          <p:cNvSpPr/>
          <p:nvPr/>
        </p:nvSpPr>
        <p:spPr>
          <a:xfrm>
            <a:off x="4811277" y="4398222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1" name="Умножение 50"/>
          <p:cNvSpPr/>
          <p:nvPr/>
        </p:nvSpPr>
        <p:spPr>
          <a:xfrm>
            <a:off x="6540140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2" name="Кольцо 51"/>
          <p:cNvSpPr/>
          <p:nvPr/>
        </p:nvSpPr>
        <p:spPr>
          <a:xfrm>
            <a:off x="8076318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3" name="Умножение 52"/>
          <p:cNvSpPr/>
          <p:nvPr/>
        </p:nvSpPr>
        <p:spPr>
          <a:xfrm>
            <a:off x="6608964" y="970283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4" name="Кольцо 53"/>
          <p:cNvSpPr/>
          <p:nvPr/>
        </p:nvSpPr>
        <p:spPr>
          <a:xfrm>
            <a:off x="6709337" y="1125204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5" name="Умножение 54"/>
          <p:cNvSpPr/>
          <p:nvPr/>
        </p:nvSpPr>
        <p:spPr>
          <a:xfrm>
            <a:off x="6508360" y="2594239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6" name="Кольцо 55"/>
          <p:cNvSpPr/>
          <p:nvPr/>
        </p:nvSpPr>
        <p:spPr>
          <a:xfrm>
            <a:off x="8084873" y="3959924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7" name="Умножение 56"/>
          <p:cNvSpPr/>
          <p:nvPr/>
        </p:nvSpPr>
        <p:spPr>
          <a:xfrm>
            <a:off x="6700306" y="2633526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Кольцо 57"/>
          <p:cNvSpPr/>
          <p:nvPr/>
        </p:nvSpPr>
        <p:spPr>
          <a:xfrm>
            <a:off x="6762903" y="271107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9" name="Умножение 58"/>
          <p:cNvSpPr/>
          <p:nvPr/>
        </p:nvSpPr>
        <p:spPr>
          <a:xfrm>
            <a:off x="6570242" y="434186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0" name="Кольцо 59"/>
          <p:cNvSpPr/>
          <p:nvPr/>
        </p:nvSpPr>
        <p:spPr>
          <a:xfrm>
            <a:off x="8090104" y="565313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61" name="Умножение 60"/>
          <p:cNvSpPr/>
          <p:nvPr/>
        </p:nvSpPr>
        <p:spPr>
          <a:xfrm>
            <a:off x="6703145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2" name="Кольцо 61"/>
          <p:cNvSpPr/>
          <p:nvPr/>
        </p:nvSpPr>
        <p:spPr>
          <a:xfrm>
            <a:off x="6806907" y="4384431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1F816C35-79EB-4321-8E11-2F4FF63263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546" y="2592653"/>
            <a:ext cx="3179558" cy="3179558"/>
          </a:xfrm>
          <a:prstGeom prst="rect">
            <a:avLst/>
          </a:prstGeom>
          <a:noFill/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87008C55-A2BE-4542-8B09-F652BDCF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938258C-F668-4B33-832E-72E197BD92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45809"/>
            <a:ext cx="1312454" cy="119238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EE5E183-34E9-4DAD-89A8-7A67461E568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389" y="5395907"/>
            <a:ext cx="1542290" cy="1542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15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2024-07-31T14:09:39Z</dcterms:created>
  <dcterms:modified xsi:type="dcterms:W3CDTF">2024-08-03T16:49:02Z</dcterms:modified>
</cp:coreProperties>
</file>