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0" autoAdjust="0"/>
    <p:restoredTop sz="94660"/>
  </p:normalViewPr>
  <p:slideViewPr>
    <p:cSldViewPr snapToGrid="0" showGuides="1">
      <p:cViewPr varScale="1">
        <p:scale>
          <a:sx n="55" d="100"/>
          <a:sy n="55" d="100"/>
        </p:scale>
        <p:origin x="53" y="6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304A75-EC4D-4F98-A127-E6183E2501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DC9719C-01B1-43C7-9462-A77F48FAD0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51FF3DB-2745-453B-BDEB-B33FFC778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79A0C7-601A-4CCC-A251-783FACC6F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924270-79AB-446B-AE2F-C0EBC53F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937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027411-CDF9-4E6C-B1EE-F5A0B08AA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35AABE-9484-4476-85D6-7BFB814AC5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597BCAF-0DEB-489D-ACA7-A80BC8D29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A069B2-962D-4600-B544-209C84D8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0D5F8-67F0-4DE9-900F-A9E110EFF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68937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667BB6-94E7-49C2-956D-72EBBBC28E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02B6906-C755-4130-8668-AD491BA490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B3E0D8-E091-496A-B913-731BB3977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E1ABB0-68BE-44F7-9959-5E3AD6DFD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039A15-8401-4BB1-ABB0-62DBB8AD9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31197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141346-D328-4FE7-834C-2DFFE4867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9C6142-8DF7-4639-A245-A3D64BAE6A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D1C92AB-60EF-42A7-949F-40A545FF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4B638C-D9F2-4E74-8D17-97B7628C0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7B1B3DC-C91B-4914-BCBF-D42969C2F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13554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2CF182-9703-47B0-91F7-DAD9F665F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9AB94EA-0766-47DC-85B0-8CBDC8CD2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4D1041-E2E4-47E8-9D27-B93DD0FF3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822EB3-D34F-4993-885A-E98A3E9EF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660A5-FB43-4427-9E36-387449089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50857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3840F-8A72-4900-95DD-91D5BB579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007C79-3440-4639-AB52-23DBA97F4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54116B-C014-462C-9B7A-0F5033E675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F5F80F-CDCE-43FB-9C30-9528ACA247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089F55-605C-47E7-969F-CED24FE37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6644A9-5512-4A9C-816E-E7BF2F6D8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15054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64C389-2645-4F61-9295-A46B0CD9C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373F287-809B-4CA4-B1DD-28E6C17032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DB739C7-71BE-4262-8892-74F47FA12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69F97BE-A3B5-4C2F-B94C-CC5BD77F64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5284A8B-B95F-4FA8-A1E7-8FD1F2868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D180BC-7E0A-4EA7-A34B-E4E4E5549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1833F50-55B3-41C2-AD49-C9696F790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820F62B-D7EF-4C23-AC1C-F18059AB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911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E3A5CC-F965-4465-A9B4-4031C817D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4D1E096-3732-49ED-8AEB-D991B2C35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18F6974-4DAF-423F-AD4A-8E07EF31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E739489-60A7-49A2-80FB-2012E677A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232803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ABFB048-BBDB-447D-84FF-05B38C363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828142-BB72-41AB-A44D-44E7DF432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58C630-7EC0-4AAB-B213-6BDC81CDE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334395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64005F-F21D-4D40-A515-7080F3567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99FF7D-911C-4FD9-9B35-8C10C475B8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630C59E-9AA5-4683-ADB0-9AC74DCCD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464E049-9CD1-48FC-861B-4E503701E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FC824C-5E33-4FF1-9A02-776AFF7AC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172B41D-976C-4008-AD45-4796BED35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65063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2B33D6-FBAF-494C-AA51-1F1E5331D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D11C048-5449-4138-A120-BBD07EBFC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54DECCB-10FE-4C76-A3E5-AAB45F5D0A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24DC78-4BB2-4F0D-AD30-489EA2540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156FD33-7A55-4CF4-8D37-FBB1F6BED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B148187-19F3-41E2-8E4A-CD50F0D1D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0217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4C6978-3F3F-42CC-9BA6-AECEF5C7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FACB0-A5A3-4D4A-BC00-1DF6297F50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83F10D-8217-4D87-A150-1AC137FAC3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87CE0-378F-4155-B1FE-D6339E60DC44}" type="datetimeFigureOut">
              <a:rPr lang="ru-KZ" smtClean="0"/>
              <a:t>25.08.2024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931BF8-8837-474C-9696-5A402A24C8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0D6660-2189-4EE8-8641-1D429A56EF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6E6E-7A8C-4038-B79D-119CFEFF374A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6668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76A81C-4593-4D99-9E28-6568DB14DA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77050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2FF59D29-7877-47B3-A28A-2E952F17F06F}"/>
              </a:ext>
            </a:extLst>
          </p:cNvPr>
          <p:cNvSpPr/>
          <p:nvPr/>
        </p:nvSpPr>
        <p:spPr>
          <a:xfrm>
            <a:off x="5672076" y="1425286"/>
            <a:ext cx="3056445" cy="308224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20D62CE0-74C7-4FDA-8D11-66F950DE5828}"/>
              </a:ext>
            </a:extLst>
          </p:cNvPr>
          <p:cNvSpPr/>
          <p:nvPr/>
        </p:nvSpPr>
        <p:spPr>
          <a:xfrm>
            <a:off x="605568" y="1445742"/>
            <a:ext cx="3056445" cy="3082240"/>
          </a:xfrm>
          <a:prstGeom prst="ellipse">
            <a:avLst/>
          </a:prstGeom>
          <a:solidFill>
            <a:schemeClr val="bg1">
              <a:alpha val="78000"/>
            </a:schemeClr>
          </a:solidFill>
          <a:ln>
            <a:solidFill>
              <a:schemeClr val="bg1"/>
            </a:solidFill>
          </a:ln>
          <a:effectLst>
            <a:glow rad="228600">
              <a:schemeClr val="bg1">
                <a:alpha val="40000"/>
              </a:schemeClr>
            </a:glo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D2A73FC2-1AEE-4E54-83FA-D3AA14194C22}"/>
              </a:ext>
            </a:extLst>
          </p:cNvPr>
          <p:cNvSpPr/>
          <p:nvPr/>
        </p:nvSpPr>
        <p:spPr>
          <a:xfrm>
            <a:off x="3768067" y="2196087"/>
            <a:ext cx="1825565" cy="1710977"/>
          </a:xfrm>
          <a:prstGeom prst="ellipse">
            <a:avLst/>
          </a:prstGeom>
          <a:solidFill>
            <a:schemeClr val="lt1">
              <a:alpha val="85000"/>
            </a:schemeClr>
          </a:solidFill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9" name="весло">
            <a:extLst>
              <a:ext uri="{FF2B5EF4-FFF2-40B4-BE49-F238E27FC236}">
                <a16:creationId xmlns:a16="http://schemas.microsoft.com/office/drawing/2014/main" id="{A648E03F-2954-4F0D-85CD-0F0DCE5EAB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574" y="1857937"/>
            <a:ext cx="2171070" cy="2171070"/>
          </a:xfrm>
          <a:prstGeom prst="rect">
            <a:avLst/>
          </a:prstGeom>
        </p:spPr>
      </p:pic>
      <p:pic>
        <p:nvPicPr>
          <p:cNvPr id="11" name="ласты">
            <a:extLst>
              <a:ext uri="{FF2B5EF4-FFF2-40B4-BE49-F238E27FC236}">
                <a16:creationId xmlns:a16="http://schemas.microsoft.com/office/drawing/2014/main" id="{C99DE1DF-0897-4616-8103-3B5FB5685D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9" y="1841175"/>
            <a:ext cx="2452366" cy="2452366"/>
          </a:xfrm>
          <a:prstGeom prst="rect">
            <a:avLst/>
          </a:prstGeom>
        </p:spPr>
      </p:pic>
      <p:pic>
        <p:nvPicPr>
          <p:cNvPr id="13" name="краска">
            <a:extLst>
              <a:ext uri="{FF2B5EF4-FFF2-40B4-BE49-F238E27FC236}">
                <a16:creationId xmlns:a16="http://schemas.microsoft.com/office/drawing/2014/main" id="{000EE238-91CE-4C7B-A931-50255E4060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78" y="1786158"/>
            <a:ext cx="2395781" cy="2395781"/>
          </a:xfrm>
          <a:prstGeom prst="rect">
            <a:avLst/>
          </a:prstGeom>
        </p:spPr>
      </p:pic>
      <p:pic>
        <p:nvPicPr>
          <p:cNvPr id="15" name="фломастеры">
            <a:extLst>
              <a:ext uri="{FF2B5EF4-FFF2-40B4-BE49-F238E27FC236}">
                <a16:creationId xmlns:a16="http://schemas.microsoft.com/office/drawing/2014/main" id="{9A250D1F-CACB-49E3-8EA4-A4D23A6EA8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16" y="1824351"/>
            <a:ext cx="2135576" cy="2135576"/>
          </a:xfrm>
          <a:prstGeom prst="rect">
            <a:avLst/>
          </a:prstGeom>
        </p:spPr>
      </p:pic>
      <p:pic>
        <p:nvPicPr>
          <p:cNvPr id="21" name="весна">
            <a:extLst>
              <a:ext uri="{FF2B5EF4-FFF2-40B4-BE49-F238E27FC236}">
                <a16:creationId xmlns:a16="http://schemas.microsoft.com/office/drawing/2014/main" id="{D4C651D4-61F3-470F-870C-6F919AA149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548" y="1770996"/>
            <a:ext cx="2376649" cy="2376649"/>
          </a:xfrm>
          <a:prstGeom prst="rect">
            <a:avLst/>
          </a:prstGeom>
        </p:spPr>
      </p:pic>
      <p:pic>
        <p:nvPicPr>
          <p:cNvPr id="23" name="осень">
            <a:extLst>
              <a:ext uri="{FF2B5EF4-FFF2-40B4-BE49-F238E27FC236}">
                <a16:creationId xmlns:a16="http://schemas.microsoft.com/office/drawing/2014/main" id="{3ADD1185-4705-48DE-8779-445D9F4009A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9702" y="1782327"/>
            <a:ext cx="2365318" cy="2365318"/>
          </a:xfrm>
          <a:prstGeom prst="rect">
            <a:avLst/>
          </a:prstGeom>
        </p:spPr>
      </p:pic>
      <p:pic>
        <p:nvPicPr>
          <p:cNvPr id="25" name="часы">
            <a:extLst>
              <a:ext uri="{FF2B5EF4-FFF2-40B4-BE49-F238E27FC236}">
                <a16:creationId xmlns:a16="http://schemas.microsoft.com/office/drawing/2014/main" id="{619C0B31-3158-4931-B6FD-A8493013761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4303" y="1879310"/>
            <a:ext cx="2025658" cy="2025658"/>
          </a:xfrm>
          <a:prstGeom prst="rect">
            <a:avLst/>
          </a:prstGeom>
        </p:spPr>
      </p:pic>
      <p:pic>
        <p:nvPicPr>
          <p:cNvPr id="27" name="весы">
            <a:extLst>
              <a:ext uri="{FF2B5EF4-FFF2-40B4-BE49-F238E27FC236}">
                <a16:creationId xmlns:a16="http://schemas.microsoft.com/office/drawing/2014/main" id="{57BC1F3E-8D73-47AB-9285-CD384C79DA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37900" y="1482535"/>
            <a:ext cx="2331858" cy="2622202"/>
          </a:xfrm>
          <a:prstGeom prst="rect">
            <a:avLst/>
          </a:prstGeom>
        </p:spPr>
      </p:pic>
      <p:pic>
        <p:nvPicPr>
          <p:cNvPr id="29" name="фокусник">
            <a:extLst>
              <a:ext uri="{FF2B5EF4-FFF2-40B4-BE49-F238E27FC236}">
                <a16:creationId xmlns:a16="http://schemas.microsoft.com/office/drawing/2014/main" id="{2A1C4AA1-2E29-4700-A70D-100F613C828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02" y="1577229"/>
            <a:ext cx="2431264" cy="2507243"/>
          </a:xfrm>
          <a:prstGeom prst="rect">
            <a:avLst/>
          </a:prstGeom>
        </p:spPr>
      </p:pic>
      <p:pic>
        <p:nvPicPr>
          <p:cNvPr id="31" name="космонавт">
            <a:extLst>
              <a:ext uri="{FF2B5EF4-FFF2-40B4-BE49-F238E27FC236}">
                <a16:creationId xmlns:a16="http://schemas.microsoft.com/office/drawing/2014/main" id="{32DBE5EF-5B9D-46DE-BDA6-D6C5B3311C9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23" y="1584396"/>
            <a:ext cx="2479581" cy="2479581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5E78E148-0C8D-4AF6-9C5A-D4D100F09D74}"/>
              </a:ext>
            </a:extLst>
          </p:cNvPr>
          <p:cNvSpPr/>
          <p:nvPr/>
        </p:nvSpPr>
        <p:spPr>
          <a:xfrm>
            <a:off x="1624739" y="5021008"/>
            <a:ext cx="6057104" cy="1504336"/>
          </a:xfrm>
          <a:prstGeom prst="roundRect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C74CF2-616D-40CB-B9F9-1D5448F6100E}"/>
              </a:ext>
            </a:extLst>
          </p:cNvPr>
          <p:cNvSpPr txBox="1"/>
          <p:nvPr/>
        </p:nvSpPr>
        <p:spPr>
          <a:xfrm>
            <a:off x="1797584" y="5071962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Космонавт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Соединитель: уступ 17">
            <a:extLst>
              <a:ext uri="{FF2B5EF4-FFF2-40B4-BE49-F238E27FC236}">
                <a16:creationId xmlns:a16="http://schemas.microsoft.com/office/drawing/2014/main" id="{BE548A28-A6F6-4E2F-A413-E1EB8B0F5FB0}"/>
              </a:ext>
            </a:extLst>
          </p:cNvPr>
          <p:cNvCxnSpPr>
            <a:cxnSpLocks/>
          </p:cNvCxnSpPr>
          <p:nvPr/>
        </p:nvCxnSpPr>
        <p:spPr>
          <a:xfrm rot="5400000">
            <a:off x="3798265" y="5408088"/>
            <a:ext cx="1506342" cy="732183"/>
          </a:xfrm>
          <a:prstGeom prst="bentConnector3">
            <a:avLst>
              <a:gd name="adj1" fmla="val 50000"/>
            </a:avLst>
          </a:prstGeom>
          <a:ln w="57150">
            <a:solidFill>
              <a:schemeClr val="tx1">
                <a:lumMod val="95000"/>
                <a:lumOff val="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4346BFB0-6B92-4B11-9A36-1660E056EEE0}"/>
              </a:ext>
            </a:extLst>
          </p:cNvPr>
          <p:cNvSpPr txBox="1"/>
          <p:nvPr/>
        </p:nvSpPr>
        <p:spPr>
          <a:xfrm>
            <a:off x="4729681" y="5855337"/>
            <a:ext cx="244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Фокусник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9C419C1F-2C7B-4724-9F01-5F8E93C64C13}"/>
              </a:ext>
            </a:extLst>
          </p:cNvPr>
          <p:cNvSpPr/>
          <p:nvPr/>
        </p:nvSpPr>
        <p:spPr>
          <a:xfrm>
            <a:off x="2526790" y="313019"/>
            <a:ext cx="4424855" cy="1047713"/>
          </a:xfrm>
          <a:prstGeom prst="ellipse">
            <a:avLst/>
          </a:prstGeom>
          <a:solidFill>
            <a:schemeClr val="lt1">
              <a:alpha val="82000"/>
            </a:schemeClr>
          </a:solidFill>
          <a:ln>
            <a:noFill/>
          </a:ln>
          <a:effectLst>
            <a:softEdge rad="3175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2D3E4C-8A62-43BA-A402-68CEFA98F3DE}"/>
              </a:ext>
            </a:extLst>
          </p:cNvPr>
          <p:cNvSpPr txBox="1"/>
          <p:nvPr/>
        </p:nvSpPr>
        <p:spPr>
          <a:xfrm>
            <a:off x="3296384" y="487518"/>
            <a:ext cx="28476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Профессия</a:t>
            </a:r>
            <a:endParaRPr lang="ru-KZ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B8343E6-EB3B-4C09-80C9-00F0A11B1170}"/>
              </a:ext>
            </a:extLst>
          </p:cNvPr>
          <p:cNvSpPr txBox="1"/>
          <p:nvPr/>
        </p:nvSpPr>
        <p:spPr>
          <a:xfrm>
            <a:off x="1720769" y="5660561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Часы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68B1F6D-E8E8-4C42-8C9B-A69B8EB0B384}"/>
              </a:ext>
            </a:extLst>
          </p:cNvPr>
          <p:cNvSpPr txBox="1"/>
          <p:nvPr/>
        </p:nvSpPr>
        <p:spPr>
          <a:xfrm>
            <a:off x="4886401" y="5034472"/>
            <a:ext cx="2444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Весы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01CF72-C053-410A-8716-34EE9616AF96}"/>
              </a:ext>
            </a:extLst>
          </p:cNvPr>
          <p:cNvSpPr txBox="1"/>
          <p:nvPr/>
        </p:nvSpPr>
        <p:spPr>
          <a:xfrm>
            <a:off x="3573693" y="283514"/>
            <a:ext cx="24443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Предметыизмерения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9211AD9-47BC-4E38-986D-E50BDA6E43FC}"/>
              </a:ext>
            </a:extLst>
          </p:cNvPr>
          <p:cNvSpPr txBox="1"/>
          <p:nvPr/>
        </p:nvSpPr>
        <p:spPr>
          <a:xfrm>
            <a:off x="1808692" y="5721540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Лиса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73F19AC-704A-431A-9587-EEFA01225E80}"/>
              </a:ext>
            </a:extLst>
          </p:cNvPr>
          <p:cNvSpPr txBox="1"/>
          <p:nvPr/>
        </p:nvSpPr>
        <p:spPr>
          <a:xfrm>
            <a:off x="4886467" y="5000552"/>
            <a:ext cx="2582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Носорог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842D9BD-1BA7-4E9D-AD3A-18D99C529FAE}"/>
              </a:ext>
            </a:extLst>
          </p:cNvPr>
          <p:cNvSpPr txBox="1"/>
          <p:nvPr/>
        </p:nvSpPr>
        <p:spPr>
          <a:xfrm>
            <a:off x="3322201" y="490403"/>
            <a:ext cx="2717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Животные</a:t>
            </a:r>
            <a:endParaRPr lang="ru-KZ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D68D2AD-D59C-46B3-B24A-41B21DC800DF}"/>
              </a:ext>
            </a:extLst>
          </p:cNvPr>
          <p:cNvSpPr txBox="1"/>
          <p:nvPr/>
        </p:nvSpPr>
        <p:spPr>
          <a:xfrm>
            <a:off x="1787731" y="5096035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Фломастеры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FC7AB2F-F256-4A98-9D1E-B09933BE9414}"/>
              </a:ext>
            </a:extLst>
          </p:cNvPr>
          <p:cNvSpPr txBox="1"/>
          <p:nvPr/>
        </p:nvSpPr>
        <p:spPr>
          <a:xfrm>
            <a:off x="4367052" y="5828204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Краски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7BCA2D3-1C17-49DE-A0DB-FBAB01231293}"/>
              </a:ext>
            </a:extLst>
          </p:cNvPr>
          <p:cNvSpPr txBox="1"/>
          <p:nvPr/>
        </p:nvSpPr>
        <p:spPr>
          <a:xfrm>
            <a:off x="3231461" y="554957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Цвета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39D8803-F099-4771-AFE9-21F0FBA493D4}"/>
              </a:ext>
            </a:extLst>
          </p:cNvPr>
          <p:cNvSpPr txBox="1"/>
          <p:nvPr/>
        </p:nvSpPr>
        <p:spPr>
          <a:xfrm>
            <a:off x="2284665" y="5735899"/>
            <a:ext cx="2820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Ласты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5870B16E-E121-4F2C-B35A-8FF1CB2AED26}"/>
              </a:ext>
            </a:extLst>
          </p:cNvPr>
          <p:cNvSpPr txBox="1"/>
          <p:nvPr/>
        </p:nvSpPr>
        <p:spPr>
          <a:xfrm>
            <a:off x="5428174" y="4986338"/>
            <a:ext cx="2009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Arial" panose="020B0604020202020204" pitchFamily="34" charset="0"/>
                <a:cs typeface="Arial" panose="020B0604020202020204" pitchFamily="34" charset="0"/>
              </a:rPr>
              <a:t>Весло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C51AEAD-9B54-4565-A080-2E0C82729567}"/>
              </a:ext>
            </a:extLst>
          </p:cNvPr>
          <p:cNvSpPr txBox="1"/>
          <p:nvPr/>
        </p:nvSpPr>
        <p:spPr>
          <a:xfrm>
            <a:off x="3099994" y="370625"/>
            <a:ext cx="32784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Перемещение по воде</a:t>
            </a:r>
            <a:endParaRPr lang="ru-KZ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1AB86F8E-B68F-43F1-8C4C-BC9FA76280CE}"/>
              </a:ext>
            </a:extLst>
          </p:cNvPr>
          <p:cNvSpPr txBox="1"/>
          <p:nvPr/>
        </p:nvSpPr>
        <p:spPr>
          <a:xfrm>
            <a:off x="4024328" y="2459398"/>
            <a:ext cx="13667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общее</a:t>
            </a:r>
            <a:endParaRPr lang="ru-KZ" sz="24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1862FDE-B8CE-4684-964A-6989AC340793}"/>
              </a:ext>
            </a:extLst>
          </p:cNvPr>
          <p:cNvSpPr txBox="1"/>
          <p:nvPr/>
        </p:nvSpPr>
        <p:spPr>
          <a:xfrm>
            <a:off x="3883193" y="3039638"/>
            <a:ext cx="171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/>
              <a:t>различия</a:t>
            </a:r>
            <a:endParaRPr lang="ru-KZ" sz="2400" b="1" dirty="0"/>
          </a:p>
        </p:txBody>
      </p:sp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3245A51E-6CC8-4CD4-8B01-18AD93A29DF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340" y="3257319"/>
            <a:ext cx="3152049" cy="3152049"/>
          </a:xfrm>
          <a:prstGeom prst="rect">
            <a:avLst/>
          </a:prstGeom>
        </p:spPr>
      </p:pic>
      <p:pic>
        <p:nvPicPr>
          <p:cNvPr id="65" name="Google Shape;84;p1">
            <a:extLst>
              <a:ext uri="{FF2B5EF4-FFF2-40B4-BE49-F238E27FC236}">
                <a16:creationId xmlns:a16="http://schemas.microsoft.com/office/drawing/2014/main" id="{510EF684-8E5B-4BBC-876C-CA07A6D0E466}"/>
              </a:ext>
            </a:extLst>
          </p:cNvPr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1C9D8433-960F-4B3D-8245-ED4240AB709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435" y="1149870"/>
            <a:ext cx="1997421" cy="2107449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705A0649-3631-4D2B-974F-65F5A4C99723}"/>
              </a:ext>
            </a:extLst>
          </p:cNvPr>
          <p:cNvCxnSpPr>
            <a:cxnSpLocks/>
          </p:cNvCxnSpPr>
          <p:nvPr/>
        </p:nvCxnSpPr>
        <p:spPr>
          <a:xfrm flipH="1">
            <a:off x="3904422" y="3031979"/>
            <a:ext cx="1518599" cy="1959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64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000"/>
                            </p:stCondLst>
                            <p:childTnLst>
                              <p:par>
                                <p:cTn id="1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00"/>
                            </p:stCondLst>
                            <p:childTnLst>
                              <p:par>
                                <p:cTn id="1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3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41" grpId="0"/>
      <p:bldP spid="41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7" grpId="0"/>
      <p:bldP spid="57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73DCF00-253B-44CF-9D05-B902C7DCE920}"/>
</file>

<file path=customXml/itemProps2.xml><?xml version="1.0" encoding="utf-8"?>
<ds:datastoreItem xmlns:ds="http://schemas.openxmlformats.org/officeDocument/2006/customXml" ds:itemID="{7F0A471D-4432-4FAB-9951-6ED536C491E1}"/>
</file>

<file path=customXml/itemProps3.xml><?xml version="1.0" encoding="utf-8"?>
<ds:datastoreItem xmlns:ds="http://schemas.openxmlformats.org/officeDocument/2006/customXml" ds:itemID="{C1EAF556-2854-425E-B17C-11D39777D0E6}"/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19</Words>
  <Application>Microsoft Office PowerPoint</Application>
  <PresentationFormat>Широкоэкранный</PresentationFormat>
  <Paragraphs>17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2024-08-18T18:35:12Z</dcterms:created>
  <dcterms:modified xsi:type="dcterms:W3CDTF">2024-08-24T19:28:32Z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