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50" d="100"/>
          <a:sy n="50" d="100"/>
        </p:scale>
        <p:origin x="223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265686" y="854439"/>
            <a:ext cx="8337339" cy="5310314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38501" y="1078155"/>
            <a:ext cx="5421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Семен купив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справжні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сани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98987" y="1830086"/>
            <a:ext cx="5498420" cy="4501823"/>
            <a:chOff x="2099062" y="1628791"/>
            <a:chExt cx="5498420" cy="4501823"/>
          </a:xfrm>
        </p:grpSpPr>
        <p:pic>
          <p:nvPicPr>
            <p:cNvPr id="8" name="Рисунок 7" descr="Изображение выглядит как мультфильм, Графи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062" y="3393475"/>
              <a:ext cx="2737139" cy="2737139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мультфильм, статуэтка, кукла, фигур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252" y="1628791"/>
              <a:ext cx="4078230" cy="407823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072084" y="1060221"/>
            <a:ext cx="4925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Лисиця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сховала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намисто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73442" y="1121544"/>
            <a:ext cx="5973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Соломія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саду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побачила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сову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67440" y="1195576"/>
            <a:ext cx="6640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Софії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нове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намисто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спідниця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722360" y="1939290"/>
            <a:ext cx="3469640" cy="346964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3C4C2EF-397B-EC7C-99CA-4517B7EF65F6}"/>
              </a:ext>
            </a:extLst>
          </p:cNvPr>
          <p:cNvGrpSpPr/>
          <p:nvPr/>
        </p:nvGrpSpPr>
        <p:grpSpPr>
          <a:xfrm>
            <a:off x="1815124" y="2212724"/>
            <a:ext cx="5468430" cy="3705425"/>
            <a:chOff x="-7562701" y="8200380"/>
            <a:chExt cx="5468430" cy="3705425"/>
          </a:xfrm>
        </p:grpSpPr>
        <p:pic>
          <p:nvPicPr>
            <p:cNvPr id="5" name="Рисунок 4" descr="Изображение выглядит как искусство, ожерелье, Ювелирные изделия, Изготовление ювелирных изделий&#10;&#10;Автоматически созданное описание">
              <a:extLst>
                <a:ext uri="{FF2B5EF4-FFF2-40B4-BE49-F238E27FC236}">
                  <a16:creationId xmlns:a16="http://schemas.microsoft.com/office/drawing/2014/main" id="{7C28BF9D-C093-FF21-7371-FBD2E6B0C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17860" y="8987175"/>
              <a:ext cx="2623589" cy="2623589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57351C9-FD8D-C3F1-8A01-BC2166C16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62701" y="8200380"/>
              <a:ext cx="3694601" cy="3705425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622932" y="1105463"/>
            <a:ext cx="772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Софія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Максим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побачили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вуса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 сома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084932" y="2201398"/>
            <a:ext cx="6986181" cy="4095872"/>
            <a:chOff x="1601683" y="1867585"/>
            <a:chExt cx="6986181" cy="4095872"/>
          </a:xfrm>
        </p:grpSpPr>
        <p:pic>
          <p:nvPicPr>
            <p:cNvPr id="26" name="Рисунок 25" descr="Изображение выглядит как мультфильм, иллюстрация, графическая вставка, Аним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1683" y="1867585"/>
              <a:ext cx="3907410" cy="3907410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503" y="1909096"/>
              <a:ext cx="4054361" cy="4054361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222" y="4131165"/>
              <a:ext cx="2346445" cy="1462908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sp>
        <p:nvSpPr>
          <p:cNvPr id="34" name="TextBox 33"/>
          <p:cNvSpPr txBox="1"/>
          <p:nvPr/>
        </p:nvSpPr>
        <p:spPr>
          <a:xfrm>
            <a:off x="408322" y="1141916"/>
            <a:ext cx="8158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Саша любить ананас та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апельсиновий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620560" y="2183866"/>
            <a:ext cx="6290331" cy="3907410"/>
            <a:chOff x="2618877" y="1813597"/>
            <a:chExt cx="6290331" cy="3907410"/>
          </a:xfrm>
        </p:grpSpPr>
        <p:pic>
          <p:nvPicPr>
            <p:cNvPr id="58" name="Рисунок 57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798" y="1813597"/>
              <a:ext cx="3907410" cy="3907410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877" y="3361311"/>
              <a:ext cx="2219318" cy="2240115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пить, коктейль, сок, Коктейльный гарнир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40" y="3329147"/>
              <a:ext cx="2304441" cy="2304441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53C2EFC-8A31-DDA0-1784-9D8E1B349D9E}"/>
              </a:ext>
            </a:extLst>
          </p:cNvPr>
          <p:cNvGrpSpPr/>
          <p:nvPr/>
        </p:nvGrpSpPr>
        <p:grpSpPr>
          <a:xfrm>
            <a:off x="821201" y="2081504"/>
            <a:ext cx="6318548" cy="4377170"/>
            <a:chOff x="4659965" y="8797290"/>
            <a:chExt cx="6318548" cy="4377170"/>
          </a:xfrm>
        </p:grpSpPr>
        <p:pic>
          <p:nvPicPr>
            <p:cNvPr id="18" name="Рисунок 17" descr="Изображение выглядит как сова, мультфильм, графическая вста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35657B0E-35D1-4D0F-547E-24CC8BE1D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025" y="8924967"/>
              <a:ext cx="2148700" cy="2148700"/>
            </a:xfrm>
            <a:prstGeom prst="rect">
              <a:avLst/>
            </a:prstGeom>
          </p:spPr>
        </p:pic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5AFE518D-F6DA-9DEB-25F3-FD20998A8AC4}"/>
                </a:ext>
              </a:extLst>
            </p:cNvPr>
            <p:cNvGrpSpPr/>
            <p:nvPr/>
          </p:nvGrpSpPr>
          <p:grpSpPr>
            <a:xfrm>
              <a:off x="4659965" y="8797290"/>
              <a:ext cx="6318548" cy="4377170"/>
              <a:chOff x="1267729" y="1706235"/>
              <a:chExt cx="6318548" cy="4377170"/>
            </a:xfrm>
          </p:grpSpPr>
          <p:pic>
            <p:nvPicPr>
    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B2B6879-B540-3645-EB4B-1CB2648A1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7729" y="1706235"/>
                <a:ext cx="4006378" cy="400637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D0DAE3-1300-C875-5938-698D4AF8E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5855" y="3282983"/>
                <a:ext cx="2800422" cy="2800422"/>
              </a:xfrm>
              <a:prstGeom prst="rect">
                <a:avLst/>
              </a:prstGeom>
            </p:spPr>
          </p:pic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B17F300-DECD-C650-3AE2-A134ABA38F36}"/>
              </a:ext>
            </a:extLst>
          </p:cNvPr>
          <p:cNvGrpSpPr/>
          <p:nvPr/>
        </p:nvGrpSpPr>
        <p:grpSpPr>
          <a:xfrm>
            <a:off x="1157788" y="2706894"/>
            <a:ext cx="6753103" cy="2880642"/>
            <a:chOff x="11479077" y="5470333"/>
            <a:chExt cx="6753103" cy="2880642"/>
          </a:xfrm>
        </p:grpSpPr>
        <p:pic>
          <p:nvPicPr>
            <p:cNvPr id="27" name="Рисунок 26" descr="Изображение выглядит как желтый, ламп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9953D63-7F9E-353E-3582-42A894450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1903" y="5885791"/>
              <a:ext cx="2440277" cy="2440277"/>
            </a:xfrm>
            <a:prstGeom prst="rect">
              <a:avLst/>
            </a:prstGeom>
          </p:spPr>
        </p:pic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31AD4FBF-3CA9-BDA2-536A-C9073094849E}"/>
                </a:ext>
              </a:extLst>
            </p:cNvPr>
            <p:cNvGrpSpPr/>
            <p:nvPr/>
          </p:nvGrpSpPr>
          <p:grpSpPr>
            <a:xfrm>
              <a:off x="11479077" y="5470333"/>
              <a:ext cx="4853564" cy="2880642"/>
              <a:chOff x="849487" y="2044188"/>
              <a:chExt cx="4853564" cy="2880642"/>
            </a:xfrm>
          </p:grpSpPr>
          <p:pic>
            <p:nvPicPr>
              <p:cNvPr id="35" name="Рисунок 34" descr="Изображение выглядит как Анимация, кукла, статуэтка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52299-F08C-4531-0052-B5877988E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487" y="2044188"/>
                <a:ext cx="2388380" cy="2880642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искусство, ожерелье, Ювелирные изделия, Изготовление ювелирных изделий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058584-6B43-C0CC-BABD-B00ECA5E8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7867" y="2459646"/>
                <a:ext cx="2465184" cy="246518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  <p:bldP spid="80" grpId="0"/>
      <p:bldP spid="80" grpId="1"/>
      <p:bldP spid="93" grpId="0"/>
      <p:bldP spid="93" grpId="1"/>
      <p:bldP spid="22" grpId="0"/>
      <p:bldP spid="22" grpId="1"/>
      <p:bldP spid="34" grpId="0"/>
      <p:bldP spid="3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955EBB-2B30-4AEF-87CD-970E303F691F}"/>
</file>

<file path=customXml/itemProps2.xml><?xml version="1.0" encoding="utf-8"?>
<ds:datastoreItem xmlns:ds="http://schemas.openxmlformats.org/officeDocument/2006/customXml" ds:itemID="{4EB9D6E8-7F89-45B1-A2B1-FBD70ACF3B0F}"/>
</file>

<file path=customXml/itemProps3.xml><?xml version="1.0" encoding="utf-8"?>
<ds:datastoreItem xmlns:ds="http://schemas.openxmlformats.org/officeDocument/2006/customXml" ds:itemID="{46B5A9AB-3319-4B38-9211-FD7DFA9E2505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2024-05-03T09:09:00Z</dcterms:created>
  <dcterms:modified xsi:type="dcterms:W3CDTF">2024-12-27T10:57:26Z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DEBEA4F7058D426483A7D516B7C1C9E8_12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