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7CE42A-53A4-DA80-1251-3CE9F283E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