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972300" y="463525"/>
            <a:ext cx="3206478" cy="2804797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58" y="3584124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мультфильм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A19A4BE-37CD-8801-3011-E7E8FF622B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7" b="50000"/>
          <a:stretch/>
        </p:blipFill>
        <p:spPr>
          <a:xfrm>
            <a:off x="244889" y="320064"/>
            <a:ext cx="187149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Изображение выглядит как искусство, небо, снимок экра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C676B1-B17C-E958-DE68-EED68629B8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t="1" r="29968" b="49999"/>
          <a:stretch/>
        </p:blipFill>
        <p:spPr>
          <a:xfrm>
            <a:off x="2116387" y="320064"/>
            <a:ext cx="218712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2864E0-88E2-5271-251F-CABF531AF9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b="50000"/>
          <a:stretch/>
        </p:blipFill>
        <p:spPr>
          <a:xfrm>
            <a:off x="4344430" y="313526"/>
            <a:ext cx="1728146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трава,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3489B9-7345-D163-679B-E5B0B2AA303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t="50000"/>
          <a:stretch/>
        </p:blipFill>
        <p:spPr>
          <a:xfrm>
            <a:off x="4344430" y="2294245"/>
            <a:ext cx="1728146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Изображение выглядит как снимок экрана, Анимация, Мультфильм, Компьютерная игра&#10;&#10;Автоматически созданное описание">
            <a:extLst>
              <a:ext uri="{FF2B5EF4-FFF2-40B4-BE49-F238E27FC236}">
                <a16:creationId xmlns:a16="http://schemas.microsoft.com/office/drawing/2014/main" id="{6FC272D9-98EF-9613-01FF-32366CD5BB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557"/>
          <a:stretch/>
        </p:blipFill>
        <p:spPr>
          <a:xfrm>
            <a:off x="244889" y="2313309"/>
            <a:ext cx="1880173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детская площадк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C7B4BB4-40C4-55CA-A27D-8D2E9F88F9A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50000" r="29820"/>
          <a:stretch/>
        </p:blipFill>
        <p:spPr>
          <a:xfrm>
            <a:off x="2125062" y="2313695"/>
            <a:ext cx="2187128" cy="194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Изображение выглядит как снимок экрана, мультфильм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CB57649-556B-4D06-4DE2-6A38AC0B86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7" b="50000"/>
          <a:stretch/>
        </p:blipFill>
        <p:spPr>
          <a:xfrm>
            <a:off x="5490195" y="5367649"/>
            <a:ext cx="1211610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искусство, небо, снимок экра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9CF728-0C1D-DB77-DC6C-2A20B40412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t="1" r="29968" b="49999"/>
          <a:stretch/>
        </p:blipFill>
        <p:spPr>
          <a:xfrm rot="2860487">
            <a:off x="3405077" y="4962139"/>
            <a:ext cx="1415949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42B6DD1-8B24-1F79-EEBD-BB01ABE48C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b="50000"/>
          <a:stretch/>
        </p:blipFill>
        <p:spPr>
          <a:xfrm>
            <a:off x="7747749" y="3584124"/>
            <a:ext cx="1118804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Изображение выглядит как трава,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4C2093-A76A-C2A7-B8AD-F6C1DE2A1FE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1" t="50000"/>
          <a:stretch/>
        </p:blipFill>
        <p:spPr>
          <a:xfrm>
            <a:off x="7538060" y="5209684"/>
            <a:ext cx="1118804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 descr="Изображение выглядит как снимок экрана, Анимация, Мультфильм, Компьютерная игра&#10;&#10;Автоматически созданное описание">
            <a:extLst>
              <a:ext uri="{FF2B5EF4-FFF2-40B4-BE49-F238E27FC236}">
                <a16:creationId xmlns:a16="http://schemas.microsoft.com/office/drawing/2014/main" id="{E1B54C8E-4CFF-93ED-81A2-354F8E3EB16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557"/>
          <a:stretch/>
        </p:blipFill>
        <p:spPr>
          <a:xfrm rot="19968616">
            <a:off x="6310405" y="4092095"/>
            <a:ext cx="1217226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Изображение выглядит как детская площадк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9D9DFA4-8023-36C5-2156-3F1457C54EB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50000" r="29820"/>
          <a:stretch/>
        </p:blipFill>
        <p:spPr>
          <a:xfrm>
            <a:off x="1579447" y="4982392"/>
            <a:ext cx="1415949" cy="125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5D946E85-8A52-A16B-1C96-0180AEBAC8F4}"/>
              </a:ext>
            </a:extLst>
          </p:cNvPr>
          <p:cNvGrpSpPr/>
          <p:nvPr/>
        </p:nvGrpSpPr>
        <p:grpSpPr>
          <a:xfrm>
            <a:off x="7089136" y="679468"/>
            <a:ext cx="3039294" cy="2651300"/>
            <a:chOff x="7066734" y="510585"/>
            <a:chExt cx="3039294" cy="26513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93E3CC-535D-B947-7D59-40C2E1A5D022}"/>
                </a:ext>
              </a:extLst>
            </p:cNvPr>
            <p:cNvSpPr txBox="1"/>
            <p:nvPr/>
          </p:nvSpPr>
          <p:spPr>
            <a:xfrm>
              <a:off x="7066734" y="510585"/>
              <a:ext cx="303929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/>
                <a:t>ЧА – ЧА – ЧА  дом </a:t>
              </a:r>
            </a:p>
            <a:p>
              <a:pPr algn="ctr"/>
              <a:r>
                <a:rPr lang="ru-RU" sz="2800" b="1" dirty="0"/>
                <a:t>из кирпича</a:t>
              </a:r>
              <a:endParaRPr lang="ru-UA" sz="2800" b="1" dirty="0"/>
            </a:p>
          </p:txBody>
        </p:sp>
        <p:pic>
          <p:nvPicPr>
            <p:cNvPr id="30" name="Рисунок 29" descr="Изображение выглядит как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A6AF77ED-3915-BEB2-8498-86052C69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050" y="1551926"/>
              <a:ext cx="1609959" cy="1609959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рисунок, картин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C4AEAC9-6132-8378-1F79-510C5E2C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060" y="1505907"/>
              <a:ext cx="1532158" cy="1532158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67599C7-CBDE-6F89-46C6-E3C62AB7ED63}"/>
              </a:ext>
            </a:extLst>
          </p:cNvPr>
          <p:cNvGrpSpPr/>
          <p:nvPr/>
        </p:nvGrpSpPr>
        <p:grpSpPr>
          <a:xfrm>
            <a:off x="7038788" y="693220"/>
            <a:ext cx="3210845" cy="2628582"/>
            <a:chOff x="7047707" y="527946"/>
            <a:chExt cx="3210845" cy="262858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85558C-34A9-BCC1-4AFE-1EF6BAB0ECE9}"/>
                </a:ext>
              </a:extLst>
            </p:cNvPr>
            <p:cNvSpPr txBox="1"/>
            <p:nvPr/>
          </p:nvSpPr>
          <p:spPr>
            <a:xfrm>
              <a:off x="7055176" y="527946"/>
              <a:ext cx="32033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/>
                <a:t>ЧА – ЧА – ЧА  печка</a:t>
              </a:r>
            </a:p>
            <a:p>
              <a:pPr algn="ctr"/>
              <a:r>
                <a:rPr lang="ru-RU" sz="2800" b="1" dirty="0"/>
                <a:t>очень горяча</a:t>
              </a:r>
              <a:endParaRPr lang="ru-UA" sz="2800" b="1" dirty="0"/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816D892-0DB0-E506-871C-0D9090A63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970" y="1340461"/>
              <a:ext cx="1816067" cy="1816067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камин, плит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D04015D-876C-E397-C17B-D91D907C1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707" y="1396593"/>
              <a:ext cx="1703805" cy="170380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B424D52-36EC-9E0D-CB1A-3F18E0542382}"/>
              </a:ext>
            </a:extLst>
          </p:cNvPr>
          <p:cNvGrpSpPr/>
          <p:nvPr/>
        </p:nvGrpSpPr>
        <p:grpSpPr>
          <a:xfrm>
            <a:off x="7124462" y="684680"/>
            <a:ext cx="2957861" cy="2601519"/>
            <a:chOff x="10468180" y="2313309"/>
            <a:chExt cx="2957861" cy="260151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E906F2-3458-926C-3C50-0B19FE1A1825}"/>
                </a:ext>
              </a:extLst>
            </p:cNvPr>
            <p:cNvSpPr txBox="1"/>
            <p:nvPr/>
          </p:nvSpPr>
          <p:spPr>
            <a:xfrm>
              <a:off x="10468180" y="2313309"/>
              <a:ext cx="29578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/>
                <a:t>ЧУ – ЧУ – ЧУ  я на </a:t>
              </a:r>
            </a:p>
            <a:p>
              <a:pPr algn="ctr"/>
              <a:r>
                <a:rPr lang="ru-RU" sz="2800" b="1" dirty="0"/>
                <a:t>шаре улечу</a:t>
              </a:r>
              <a:endParaRPr lang="ru-UA" sz="2800" b="1" dirty="0"/>
            </a:p>
          </p:txBody>
        </p:sp>
        <p:pic>
          <p:nvPicPr>
            <p:cNvPr id="52" name="Рисунок 51" descr="Изображение выглядит как Воздушный шар, шар, транспорт, сам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692DA8DC-3D3E-B9D5-022D-FB566C411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4942" y="3225366"/>
              <a:ext cx="1689462" cy="168946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659B3C05-34BD-A0AC-2091-81AD554AD028}"/>
              </a:ext>
            </a:extLst>
          </p:cNvPr>
          <p:cNvGrpSpPr/>
          <p:nvPr/>
        </p:nvGrpSpPr>
        <p:grpSpPr>
          <a:xfrm>
            <a:off x="7152948" y="484607"/>
            <a:ext cx="2917053" cy="2846161"/>
            <a:chOff x="11118076" y="4902665"/>
            <a:chExt cx="2917053" cy="28461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A5B62A-BDA1-77CF-55B4-2CFC292D2158}"/>
                </a:ext>
              </a:extLst>
            </p:cNvPr>
            <p:cNvSpPr txBox="1"/>
            <p:nvPr/>
          </p:nvSpPr>
          <p:spPr>
            <a:xfrm>
              <a:off x="11134976" y="4902665"/>
              <a:ext cx="290015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/>
                <a:t>ЧОК – ЧОК – ЧОК </a:t>
              </a:r>
            </a:p>
            <a:p>
              <a:pPr algn="ctr"/>
              <a:r>
                <a:rPr lang="ru-RU" sz="2800" b="1" dirty="0"/>
                <a:t>у девочки сачок</a:t>
              </a:r>
              <a:endParaRPr lang="ru-UA" sz="2800" b="1" dirty="0"/>
            </a:p>
          </p:txBody>
        </p:sp>
        <p:pic>
          <p:nvPicPr>
            <p:cNvPr id="58" name="Рисунок 57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23601577-928B-52C2-6023-BBC1BC092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3121" y="6034124"/>
              <a:ext cx="1427039" cy="1427039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30EFC19B-4988-E3AF-E346-DF307B11A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8076" y="5686760"/>
              <a:ext cx="2062066" cy="2062066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10CF0B05-3A8F-7210-F71A-E000B9E89944}"/>
              </a:ext>
            </a:extLst>
          </p:cNvPr>
          <p:cNvGrpSpPr/>
          <p:nvPr/>
        </p:nvGrpSpPr>
        <p:grpSpPr>
          <a:xfrm>
            <a:off x="7001745" y="531393"/>
            <a:ext cx="3236784" cy="2856204"/>
            <a:chOff x="10880047" y="3265672"/>
            <a:chExt cx="3236784" cy="285620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BA55CD-4150-74DA-752E-B3657334DC05}"/>
                </a:ext>
              </a:extLst>
            </p:cNvPr>
            <p:cNvSpPr txBox="1"/>
            <p:nvPr/>
          </p:nvSpPr>
          <p:spPr>
            <a:xfrm>
              <a:off x="10880047" y="3265672"/>
              <a:ext cx="32367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/>
                <a:t>ЧОМ – ЧОМ – ЧОМ </a:t>
              </a:r>
            </a:p>
            <a:p>
              <a:pPr algn="ctr"/>
              <a:r>
                <a:rPr lang="ru-RU" sz="2800" b="1" dirty="0"/>
                <a:t>я иду с мячом</a:t>
              </a:r>
              <a:endParaRPr lang="ru-UA" sz="2800" b="1" dirty="0"/>
            </a:p>
          </p:txBody>
        </p:sp>
        <p:pic>
          <p:nvPicPr>
            <p:cNvPr id="67" name="Рисунок 6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0D1E8A4F-A2A8-EA22-75C0-A7D7AD1A5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6806" y="4086680"/>
              <a:ext cx="2035196" cy="2035196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круг, Красочность, сфера, Детское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B83CCA7-1E22-B4E7-98F9-29F9DC36B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2491" y="5061074"/>
              <a:ext cx="869380" cy="869380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5E6B5E1-D9D2-0938-15E9-F7B927476A75}"/>
              </a:ext>
            </a:extLst>
          </p:cNvPr>
          <p:cNvGrpSpPr/>
          <p:nvPr/>
        </p:nvGrpSpPr>
        <p:grpSpPr>
          <a:xfrm>
            <a:off x="7044656" y="715979"/>
            <a:ext cx="3220818" cy="2718455"/>
            <a:chOff x="11364171" y="4842698"/>
            <a:chExt cx="3197497" cy="269877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246197C-6829-FFE7-B13C-930491F3AB6E}"/>
                </a:ext>
              </a:extLst>
            </p:cNvPr>
            <p:cNvSpPr txBox="1"/>
            <p:nvPr/>
          </p:nvSpPr>
          <p:spPr>
            <a:xfrm>
              <a:off x="11364171" y="4842698"/>
              <a:ext cx="3197497" cy="886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600" b="1" dirty="0"/>
                <a:t>ЧЕЛИ – ЧЕЛИ – ЧЕЛИ </a:t>
              </a:r>
            </a:p>
            <a:p>
              <a:pPr algn="ctr"/>
              <a:r>
                <a:rPr lang="ru-RU" sz="2600" b="1" dirty="0"/>
                <a:t>сели на качели</a:t>
              </a:r>
              <a:endParaRPr lang="ru-UA" sz="2600" b="1" dirty="0"/>
            </a:p>
          </p:txBody>
        </p:sp>
        <p:pic>
          <p:nvPicPr>
            <p:cNvPr id="76" name="Рисунок 75" descr="Изображение выглядит как детская площадка, качели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33C24DCE-4408-6C57-7A06-0F199E9B6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0864" y="5565779"/>
              <a:ext cx="1975690" cy="1975691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94" y="81448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23</cp:revision>
  <dcterms:created xsi:type="dcterms:W3CDTF">2024-07-21T13:02:50Z</dcterms:created>
  <dcterms:modified xsi:type="dcterms:W3CDTF">2024-08-14T12:31:02Z</dcterms:modified>
</cp:coreProperties>
</file>