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93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1" y="128241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00" y="3751190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1" y="404201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" y="2688215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9" y="3845531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70" y="2683613"/>
            <a:ext cx="1508801" cy="15088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823" y="4075957"/>
            <a:ext cx="1645582" cy="16455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58" y="399987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" y="135733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H="1" flipV="1">
            <a:off x="4773180" y="2026115"/>
            <a:ext cx="979202" cy="21715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57336" y="192231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33081" y="204986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4982841" y="201904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21358" y="172489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62231" y="418218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A3E54A-352C-48C7-AB4F-3C3A88812B4F}"/>
</file>

<file path=customXml/itemProps2.xml><?xml version="1.0" encoding="utf-8"?>
<ds:datastoreItem xmlns:ds="http://schemas.openxmlformats.org/officeDocument/2006/customXml" ds:itemID="{62EE591C-D06C-4FD0-BE35-73A38F4DD59E}"/>
</file>

<file path=customXml/itemProps3.xml><?xml version="1.0" encoding="utf-8"?>
<ds:datastoreItem xmlns:ds="http://schemas.openxmlformats.org/officeDocument/2006/customXml" ds:itemID="{58421B26-29BE-45DC-B073-E2EC8F933D02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2025-03-01T11:07:09Z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