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9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10.06.2025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60E39D-10A2-43D3-8332-9F44102C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61" y="2602978"/>
            <a:ext cx="3665764" cy="366576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en-US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Las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en-US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Farma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en-US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Morze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D09B14-2E92-440C-82B0-67A6350AD8A6}"/>
</file>

<file path=customXml/itemProps2.xml><?xml version="1.0" encoding="utf-8"?>
<ds:datastoreItem xmlns:ds="http://schemas.openxmlformats.org/officeDocument/2006/customXml" ds:itemID="{0EECD8A8-7E34-4F5F-B9C2-307AB637EC54}"/>
</file>

<file path=customXml/itemProps3.xml><?xml version="1.0" encoding="utf-8"?>
<ds:datastoreItem xmlns:ds="http://schemas.openxmlformats.org/officeDocument/2006/customXml" ds:itemID="{0F0272D1-0E34-4C90-BEEC-D81C84A1F7E7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10</cp:revision>
  <dcterms:created xsi:type="dcterms:W3CDTF">2024-05-04T20:58:26Z</dcterms:created>
  <dcterms:modified xsi:type="dcterms:W3CDTF">2025-06-10T09:49:32Z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