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3" d="100"/>
          <a:sy n="10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транспортное средство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20" y="1079319"/>
            <a:ext cx="1492832" cy="14928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0" y="1021276"/>
            <a:ext cx="1492833" cy="14928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8" y="3541021"/>
            <a:ext cx="1577579" cy="15775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90" y="3591005"/>
            <a:ext cx="1526419" cy="152641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321188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477562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1469890" y="5210661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2320336" y="521792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609455" y="2595245"/>
            <a:ext cx="2563495" cy="2563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2024-05-03T09:09:00Z</dcterms:created>
  <dcterms:modified xsi:type="dcterms:W3CDTF">2024-07-12T10:01:57Z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