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28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3336"/>
            <a:ext cx="1798934" cy="1798934"/>
          </a:xfrm>
          <a:prstGeom prst="rect">
            <a:avLst/>
          </a:prstGeom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6372200" y="2283336"/>
            <a:ext cx="269557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17</cp:revision>
  <dcterms:created xsi:type="dcterms:W3CDTF">2024-05-08T14:19:00Z</dcterms:created>
  <dcterms:modified xsi:type="dcterms:W3CDTF">2024-10-28T11:35:51Z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