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49" r="9679" b="7450"/>
          <a:stretch/>
        </p:blipFill>
        <p:spPr>
          <a:xfrm>
            <a:off x="646699" y="357351"/>
            <a:ext cx="1537100" cy="17836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1271D6-2FAD-9CDA-4734-6A9FA77CE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" b="-2840"/>
          <a:stretch/>
        </p:blipFill>
        <p:spPr>
          <a:xfrm flipH="1">
            <a:off x="2249943" y="307943"/>
            <a:ext cx="1059959" cy="18538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r="4210"/>
          <a:stretch/>
        </p:blipFill>
        <p:spPr>
          <a:xfrm>
            <a:off x="5487036" y="482528"/>
            <a:ext cx="1402092" cy="15309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8598"/>
          <a:stretch/>
        </p:blipFill>
        <p:spPr>
          <a:xfrm>
            <a:off x="6981578" y="482528"/>
            <a:ext cx="1330924" cy="1607332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66" y="2968358"/>
            <a:ext cx="1399729" cy="13997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298425" y="2592615"/>
            <a:ext cx="1653676" cy="19238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7174"/>
          <a:stretch/>
        </p:blipFill>
        <p:spPr>
          <a:xfrm>
            <a:off x="5433137" y="2366531"/>
            <a:ext cx="1653676" cy="193070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" b="1469"/>
          <a:stretch/>
        </p:blipFill>
        <p:spPr>
          <a:xfrm>
            <a:off x="6872615" y="3031876"/>
            <a:ext cx="1420896" cy="137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2773"/>
          <a:stretch/>
        </p:blipFill>
        <p:spPr>
          <a:xfrm>
            <a:off x="661900" y="4797677"/>
            <a:ext cx="1612733" cy="170742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/>
        </p:blipFill>
        <p:spPr>
          <a:xfrm>
            <a:off x="2009208" y="4952830"/>
            <a:ext cx="1541428" cy="156344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4" b="-543"/>
          <a:stretch/>
        </p:blipFill>
        <p:spPr>
          <a:xfrm>
            <a:off x="3720100" y="4864725"/>
            <a:ext cx="1513936" cy="153707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9B643E6-E7BE-1EF9-C741-B838857A728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b="-410"/>
          <a:stretch/>
        </p:blipFill>
        <p:spPr>
          <a:xfrm flipH="1">
            <a:off x="5285348" y="4661493"/>
            <a:ext cx="1459964" cy="177912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698515" y="4809958"/>
            <a:ext cx="1540262" cy="1630658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FC3C228-7480-BB04-FFC7-0B2175AF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4E7CB-A1C1-1E4D-5BF7-338DE3DBAA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661" y="2550955"/>
            <a:ext cx="3568169" cy="35681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661" y="-109570"/>
            <a:ext cx="1278434" cy="12460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892" b="20737"/>
          <a:stretch/>
        </p:blipFill>
        <p:spPr>
          <a:xfrm>
            <a:off x="3452503" y="456205"/>
            <a:ext cx="1891931" cy="15573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2" r="-1201"/>
          <a:stretch/>
        </p:blipFill>
        <p:spPr>
          <a:xfrm>
            <a:off x="4023653" y="3342676"/>
            <a:ext cx="1799770" cy="954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8819" y="1249177"/>
            <a:ext cx="4520158" cy="46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5EBCAF-7666-41A9-883C-620A8CED0B31}"/>
</file>

<file path=customXml/itemProps2.xml><?xml version="1.0" encoding="utf-8"?>
<ds:datastoreItem xmlns:ds="http://schemas.openxmlformats.org/officeDocument/2006/customXml" ds:itemID="{98AFDC6D-1C4E-4294-8BCB-6911E6FAE257}"/>
</file>

<file path=customXml/itemProps3.xml><?xml version="1.0" encoding="utf-8"?>
<ds:datastoreItem xmlns:ds="http://schemas.openxmlformats.org/officeDocument/2006/customXml" ds:itemID="{6E093E22-BAEE-4ED2-A2FB-EBB0508D8F7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28</cp:revision>
  <dcterms:created xsi:type="dcterms:W3CDTF">2024-04-13T10:22:45Z</dcterms:created>
  <dcterms:modified xsi:type="dcterms:W3CDTF">2024-08-30T18:30:33Z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