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AB23-D2AC-4C8F-9046-50BE867BC65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56347-0525-4404-9C88-E28551829F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56347-0525-4404-9C88-E28551829F3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DD45-4D2C-4044-B448-700D71500ED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C10-48EC-4EEC-B0C6-D5FBFF2044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14465" y="328644"/>
            <a:ext cx="8448046" cy="547667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57" y="737677"/>
            <a:ext cx="3695700" cy="21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28" y="737677"/>
            <a:ext cx="3680738" cy="210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28" y="3216653"/>
            <a:ext cx="3740286" cy="214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490" y="3216653"/>
            <a:ext cx="3717567" cy="220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1Овал 8"/>
          <p:cNvSpPr/>
          <p:nvPr/>
        </p:nvSpPr>
        <p:spPr>
          <a:xfrm>
            <a:off x="334943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3Овал 23"/>
          <p:cNvSpPr/>
          <p:nvPr/>
        </p:nvSpPr>
        <p:spPr>
          <a:xfrm>
            <a:off x="4732951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2Овал 24"/>
          <p:cNvSpPr/>
          <p:nvPr/>
        </p:nvSpPr>
        <p:spPr>
          <a:xfrm>
            <a:off x="4041194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4Овал 25"/>
          <p:cNvSpPr/>
          <p:nvPr/>
        </p:nvSpPr>
        <p:spPr>
          <a:xfrm>
            <a:off x="542470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8844" y="311581"/>
            <a:ext cx="8457011" cy="5564183"/>
            <a:chOff x="6652984" y="-933597"/>
            <a:chExt cx="8457721" cy="598961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52984" y="-859421"/>
              <a:ext cx="8448046" cy="5915439"/>
            </a:xfrm>
            <a:prstGeom prst="rect">
              <a:avLst/>
            </a:prstGeom>
          </p:spPr>
        </p:pic>
      </p:grpSp>
      <p:grpSp>
        <p:nvGrpSpPr>
          <p:cNvPr id="14" name="2Группа 13"/>
          <p:cNvGrpSpPr/>
          <p:nvPr/>
        </p:nvGrpSpPr>
        <p:grpSpPr>
          <a:xfrm>
            <a:off x="369383" y="325988"/>
            <a:ext cx="8503970" cy="5530897"/>
            <a:chOff x="6600555" y="-933597"/>
            <a:chExt cx="8519898" cy="599000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00555" y="-928752"/>
              <a:ext cx="8519898" cy="5985158"/>
            </a:xfrm>
            <a:prstGeom prst="rect">
              <a:avLst/>
            </a:prstGeom>
          </p:spPr>
        </p:pic>
      </p:grpSp>
      <p:grpSp>
        <p:nvGrpSpPr>
          <p:cNvPr id="20" name="4Группа 19"/>
          <p:cNvGrpSpPr/>
          <p:nvPr/>
        </p:nvGrpSpPr>
        <p:grpSpPr>
          <a:xfrm>
            <a:off x="385417" y="328644"/>
            <a:ext cx="8475653" cy="5693883"/>
            <a:chOff x="6638489" y="-933597"/>
            <a:chExt cx="8472216" cy="6200142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38489" y="-890152"/>
              <a:ext cx="8448046" cy="6156697"/>
            </a:xfrm>
            <a:prstGeom prst="rect">
              <a:avLst/>
            </a:prstGeom>
          </p:spPr>
        </p:pic>
      </p:grpSp>
      <p:grpSp>
        <p:nvGrpSpPr>
          <p:cNvPr id="17" name="3Группа 16"/>
          <p:cNvGrpSpPr/>
          <p:nvPr/>
        </p:nvGrpSpPr>
        <p:grpSpPr>
          <a:xfrm>
            <a:off x="405500" y="328644"/>
            <a:ext cx="8455570" cy="5476195"/>
            <a:chOff x="6662659" y="-933597"/>
            <a:chExt cx="8448046" cy="5915439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r="3917"/>
            <a:stretch>
              <a:fillRect/>
            </a:stretch>
          </p:blipFill>
          <p:spPr>
            <a:xfrm>
              <a:off x="6793403" y="-748745"/>
              <a:ext cx="8178519" cy="5476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9736" r="12534" b="12318"/>
          <a:stretch>
            <a:fillRect/>
          </a:stretch>
        </p:blipFill>
        <p:spPr>
          <a:xfrm>
            <a:off x="2810110" y="1058716"/>
            <a:ext cx="3764281" cy="3818402"/>
          </a:xfrm>
          <a:prstGeom prst="rect">
            <a:avLst/>
          </a:prstGeom>
        </p:spPr>
      </p:pic>
      <p:pic>
        <p:nvPicPr>
          <p:cNvPr id="10" name="Picture 9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907780" y="2073275"/>
            <a:ext cx="3289935" cy="328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24</cp:revision>
  <dcterms:created xsi:type="dcterms:W3CDTF">2024-05-11T21:09:00Z</dcterms:created>
  <dcterms:modified xsi:type="dcterms:W3CDTF">2024-12-06T19:33:09Z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12220B1EFE514D62BBBA45CEF6166364_12</vt:lpwstr>
  </property>
  <property fmtid="{D5CDD505-2E9C-101B-9397-08002B2CF9AE}" pid="3" name="KSOProductBuildVer">
    <vt:lpwstr>1033-12.2.0.17119</vt:lpwstr>
  </property>
</Properties>
</file>