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EBF8-79FD-472C-A4FE-3466414653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BE1E-8978-4E67-A258-ED53D9A724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EBF8-79FD-472C-A4FE-3466414653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BE1E-8978-4E67-A258-ED53D9A724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EBF8-79FD-472C-A4FE-3466414653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BE1E-8978-4E67-A258-ED53D9A724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EBF8-79FD-472C-A4FE-3466414653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BE1E-8978-4E67-A258-ED53D9A724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EBF8-79FD-472C-A4FE-3466414653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BE1E-8978-4E67-A258-ED53D9A724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EBF8-79FD-472C-A4FE-3466414653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BE1E-8978-4E67-A258-ED53D9A724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EBF8-79FD-472C-A4FE-3466414653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BE1E-8978-4E67-A258-ED53D9A724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EBF8-79FD-472C-A4FE-3466414653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BE1E-8978-4E67-A258-ED53D9A724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EBF8-79FD-472C-A4FE-3466414653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BE1E-8978-4E67-A258-ED53D9A724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EBF8-79FD-472C-A4FE-3466414653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BE1E-8978-4E67-A258-ED53D9A724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EBF8-79FD-472C-A4FE-3466414653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BE1E-8978-4E67-A258-ED53D9A724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7BEBF8-79FD-472C-A4FE-3466414653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80BE1E-8978-4E67-A258-ED53D9A7241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1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7.png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31" Type="http://schemas.openxmlformats.org/officeDocument/2006/relationships/image" Target="../media/image29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622706" y="414337"/>
            <a:ext cx="6810375" cy="5653088"/>
          </a:xfrm>
          <a:prstGeom prst="roundRect">
            <a:avLst/>
          </a:prstGeom>
          <a:solidFill>
            <a:schemeClr val="bg1">
              <a:alpha val="83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791" y="3345058"/>
            <a:ext cx="2517769" cy="251776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999" y="897858"/>
            <a:ext cx="2228892" cy="216827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774" y="723110"/>
            <a:ext cx="1789977" cy="251777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748" y="3445478"/>
            <a:ext cx="2399001" cy="2417349"/>
          </a:xfrm>
          <a:prstGeom prst="rect">
            <a:avLst/>
          </a:prstGeom>
        </p:spPr>
      </p:pic>
      <p:sp>
        <p:nvSpPr>
          <p:cNvPr id="20" name="Облачко с текстом: прямоугольное со скругленными углами 19"/>
          <p:cNvSpPr/>
          <p:nvPr/>
        </p:nvSpPr>
        <p:spPr>
          <a:xfrm>
            <a:off x="7652015" y="455600"/>
            <a:ext cx="1650867" cy="1285875"/>
          </a:xfrm>
          <a:prstGeom prst="wedgeRoundRectCallout">
            <a:avLst>
              <a:gd name="adj1" fmla="val 59943"/>
              <a:gd name="adj2" fmla="val 90648"/>
              <a:gd name="adj3" fmla="val 16667"/>
            </a:avLst>
          </a:prstGeom>
          <a:solidFill>
            <a:schemeClr val="bg1">
              <a:alpha val="80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00567" y="528034"/>
            <a:ext cx="1141006" cy="114100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99518" y="500980"/>
            <a:ext cx="1175940" cy="1195113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056" y="3404441"/>
            <a:ext cx="2399001" cy="2399001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968" y="3373040"/>
            <a:ext cx="2407641" cy="241735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503" y="875927"/>
            <a:ext cx="2190204" cy="2190204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593" y="879024"/>
            <a:ext cx="2205939" cy="2205939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791" y="670520"/>
            <a:ext cx="2453001" cy="2453001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315" y="3240880"/>
            <a:ext cx="2709186" cy="2709186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306" y="3484495"/>
            <a:ext cx="2347310" cy="2378332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968" y="838142"/>
            <a:ext cx="2314338" cy="2314338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395" y="3514948"/>
            <a:ext cx="2213139" cy="2213139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472" y="894741"/>
            <a:ext cx="1813878" cy="2149421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605" y="3524566"/>
            <a:ext cx="1963385" cy="1963385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262" y="727678"/>
            <a:ext cx="2565291" cy="2565291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524" y="3402218"/>
            <a:ext cx="2361399" cy="2361399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439" y="544183"/>
            <a:ext cx="2420011" cy="2469131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2847" y="3337596"/>
            <a:ext cx="2299127" cy="2299127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790" y="838142"/>
            <a:ext cx="2237171" cy="2210502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442" y="3307016"/>
            <a:ext cx="1776123" cy="2368164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353" y="903639"/>
            <a:ext cx="2210502" cy="2210502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482" y="3234757"/>
            <a:ext cx="2906429" cy="2615787"/>
          </a:xfrm>
          <a:prstGeom prst="rect">
            <a:avLst/>
          </a:prstGeom>
        </p:spPr>
      </p:pic>
      <p:pic>
        <p:nvPicPr>
          <p:cNvPr id="64" name="Рисунок 63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713" y="988202"/>
            <a:ext cx="2103473" cy="1910381"/>
          </a:xfrm>
          <a:prstGeom prst="rect">
            <a:avLst/>
          </a:prstGeom>
        </p:spPr>
      </p:pic>
      <p:pic>
        <p:nvPicPr>
          <p:cNvPr id="66" name="Рисунок 65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157" y="2968121"/>
            <a:ext cx="3577326" cy="3247553"/>
          </a:xfrm>
          <a:prstGeom prst="rect">
            <a:avLst/>
          </a:prstGeom>
        </p:spPr>
      </p:pic>
      <p:pic>
        <p:nvPicPr>
          <p:cNvPr id="67" name="Picture 66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1"/>
          <a:stretch>
            <a:fillRect/>
          </a:stretch>
        </p:blipFill>
        <p:spPr>
          <a:xfrm>
            <a:off x="7699375" y="2335530"/>
            <a:ext cx="3879850" cy="3879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500"/>
                            </p:stCondLst>
                            <p:childTnLst>
                              <p:par>
                                <p:cTn id="25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8" dur="1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1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1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1" dur="1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20" grpId="0" animBg="1"/>
      <p:bldP spid="20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5</cp:revision>
  <dcterms:created xsi:type="dcterms:W3CDTF">2024-05-02T19:06:00Z</dcterms:created>
  <dcterms:modified xsi:type="dcterms:W3CDTF">2024-11-05T12:51:19Z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475104E52289455BAC095B943F491564_12</vt:lpwstr>
  </property>
  <property fmtid="{D5CDD505-2E9C-101B-9397-08002B2CF9AE}" pid="3" name="KSOProductBuildVer">
    <vt:lpwstr>1033-12.2.0.17119</vt:lpwstr>
  </property>
</Properties>
</file>