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8" y="2797140"/>
            <a:ext cx="3481795" cy="35427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10222" r="9736" b="14667"/>
          <a:stretch>
            <a:fillRect/>
          </a:stretch>
        </p:blipFill>
        <p:spPr>
          <a:xfrm>
            <a:off x="2354007" y="2494241"/>
            <a:ext cx="4581507" cy="4219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23416" r="15833" b="30084"/>
          <a:stretch>
            <a:fillRect/>
          </a:stretch>
        </p:blipFill>
        <p:spPr>
          <a:xfrm>
            <a:off x="2197858" y="2192755"/>
            <a:ext cx="5712937" cy="4591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2633459"/>
            <a:ext cx="3931040" cy="3941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220664"/>
            <a:ext cx="2339170" cy="23391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393563"/>
            <a:ext cx="2016760" cy="2016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2" y="220663"/>
            <a:ext cx="2122398" cy="2122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2" y="220663"/>
            <a:ext cx="2290885" cy="1902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1" y="194690"/>
            <a:ext cx="2339169" cy="23391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06" y="194690"/>
            <a:ext cx="2339169" cy="2339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58" y="195438"/>
            <a:ext cx="2339169" cy="2339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" y="210859"/>
            <a:ext cx="2339169" cy="2339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1" t="2424" r="-2401" b="3012"/>
          <a:stretch>
            <a:fillRect/>
          </a:stretch>
        </p:blipFill>
        <p:spPr>
          <a:xfrm>
            <a:off x="7910795" y="2707843"/>
            <a:ext cx="4075200" cy="407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E3DA9A-2144-4739-8C84-57D51E62DD41}"/>
</file>

<file path=customXml/itemProps2.xml><?xml version="1.0" encoding="utf-8"?>
<ds:datastoreItem xmlns:ds="http://schemas.openxmlformats.org/officeDocument/2006/customXml" ds:itemID="{8BDDE29C-691A-4C74-893C-C79749AA6027}"/>
</file>

<file path=customXml/itemProps3.xml><?xml version="1.0" encoding="utf-8"?>
<ds:datastoreItem xmlns:ds="http://schemas.openxmlformats.org/officeDocument/2006/customXml" ds:itemID="{FEFFF914-FD2A-427F-ACE0-1989FFB2C6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2024-10-26T09:12:58Z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DEAC0E19598948E0904AD696219902C0_12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