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7C0443-BDC6-23F8-870B-DFB3AC50B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Крес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дюк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6241" y="132131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C2F7FC-2352-4622-B052-30BEDB82CAAC}"/>
</file>

<file path=customXml/itemProps2.xml><?xml version="1.0" encoding="utf-8"?>
<ds:datastoreItem xmlns:ds="http://schemas.openxmlformats.org/officeDocument/2006/customXml" ds:itemID="{3AE0A722-A462-4774-99B4-855F161D1B9D}"/>
</file>

<file path=customXml/itemProps3.xml><?xml version="1.0" encoding="utf-8"?>
<ds:datastoreItem xmlns:ds="http://schemas.openxmlformats.org/officeDocument/2006/customXml" ds:itemID="{EAC0C27F-5D20-421A-A8DF-385CFA8EF4B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2025-01-16T10:09:40Z</dcterms:created>
  <dcterms:modified xsi:type="dcterms:W3CDTF">2025-01-16T11:42:53Z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