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91CC7-69D7-41FA-A18E-D256AB0C8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/>
        </p:blipFill>
        <p:spPr>
          <a:xfrm>
            <a:off x="513441" y="828675"/>
            <a:ext cx="3827773" cy="5624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70105" y="2032351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776232" y="2035960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5090" y="1905981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684315" y="185811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204566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511" y="194914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38229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76" y="1220745"/>
            <a:ext cx="3176918" cy="32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5508 0.43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6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15794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6315 0.44259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213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2024-04-20T11:20:11Z</dcterms:created>
  <dcterms:modified xsi:type="dcterms:W3CDTF">2024-10-23T09:13:19Z</dcterms:modified>
</cp:coreProperties>
</file>